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4"/>
  </p:sldMasterIdLst>
  <p:sldIdLst>
    <p:sldId id="257" r:id="rId5"/>
    <p:sldId id="267" r:id="rId6"/>
    <p:sldId id="258" r:id="rId7"/>
    <p:sldId id="269" r:id="rId8"/>
    <p:sldId id="268" r:id="rId9"/>
    <p:sldId id="273" r:id="rId10"/>
    <p:sldId id="270" r:id="rId11"/>
    <p:sldId id="277" r:id="rId12"/>
    <p:sldId id="278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B5B63A-6FB7-4B39-F22E-1975D94D9952}" v="897" dt="2024-02-28T07:16:11.644"/>
    <p1510:client id="{545C3DFF-BD00-A1F6-37EC-877AA6464164}" v="51" dt="2024-02-28T15:41:53.685"/>
    <p1510:client id="{65B71B86-6B68-7BA2-543B-03FC8B8C5182}" v="1552" dt="2024-02-28T02:24:56.621"/>
    <p1510:client id="{6D0D8ECB-6567-A23B-3F1C-CAA4CB1C069D}" v="4330" dt="2024-02-28T01:34:10.836"/>
    <p1510:client id="{749E14B1-36FE-DC47-54C6-0C2AC37033BB}" v="307" dt="2024-02-26T23:11:14.546"/>
    <p1510:client id="{ACE8ABB6-AC11-7C47-8702-4683990E15DF}" v="2" dt="2024-02-27T22:32:12.257"/>
    <p1510:client id="{B02D5A83-112F-9BEB-7475-3CCE0CE3CE11}" v="10" dt="2024-02-28T15:06:20.448"/>
    <p1510:client id="{B89826AA-87E6-C4AA-6779-A0EFB6AB8EA8}" v="12" dt="2024-02-28T02:07:33.676"/>
    <p1510:client id="{C1AE20C2-CAD3-D987-1166-8DCD4429DE54}" v="41" dt="2024-02-28T17:29:01.977"/>
    <p1510:client id="{C3D69084-E42D-588C-2F77-292C5C601D30}" v="1" dt="2024-02-27T15:41:55.276"/>
    <p1510:client id="{DD21D3F1-6C14-54D3-E30C-C017F2F30895}" v="618" dt="2024-02-27T05:26:54.780"/>
    <p1510:client id="{DDF66C3B-57D5-6C81-6604-251EF8125F08}" v="14" dt="2024-02-28T15:53:57.665"/>
    <p1510:client id="{ECFD4855-EE12-77DE-B49A-C9A90586B7AB}" v="574" dt="2024-02-28T03:28:12.130"/>
    <p1510:client id="{FD300764-49A2-0A5E-2DC0-99F12518760D}" v="29" dt="2024-02-27T20:30:03.7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ssett, Jacob Ryan" userId="S::fbb431@vols.utk.edu::d38f5282-13fd-4f46-bf1a-361f0542cf07" providerId="AD" clId="Web-{FD300764-49A2-0A5E-2DC0-99F12518760D}"/>
    <pc:docChg chg="modSld">
      <pc:chgData name="Gossett, Jacob Ryan" userId="S::fbb431@vols.utk.edu::d38f5282-13fd-4f46-bf1a-361f0542cf07" providerId="AD" clId="Web-{FD300764-49A2-0A5E-2DC0-99F12518760D}" dt="2024-02-27T20:30:03.720" v="28" actId="20577"/>
      <pc:docMkLst>
        <pc:docMk/>
      </pc:docMkLst>
      <pc:sldChg chg="modSp">
        <pc:chgData name="Gossett, Jacob Ryan" userId="S::fbb431@vols.utk.edu::d38f5282-13fd-4f46-bf1a-361f0542cf07" providerId="AD" clId="Web-{FD300764-49A2-0A5E-2DC0-99F12518760D}" dt="2024-02-27T20:30:03.720" v="28" actId="20577"/>
        <pc:sldMkLst>
          <pc:docMk/>
          <pc:sldMk cId="2217837647" sldId="260"/>
        </pc:sldMkLst>
        <pc:spChg chg="mod">
          <ac:chgData name="Gossett, Jacob Ryan" userId="S::fbb431@vols.utk.edu::d38f5282-13fd-4f46-bf1a-361f0542cf07" providerId="AD" clId="Web-{FD300764-49A2-0A5E-2DC0-99F12518760D}" dt="2024-02-27T20:30:03.720" v="28" actId="20577"/>
          <ac:spMkLst>
            <pc:docMk/>
            <pc:sldMk cId="2217837647" sldId="260"/>
            <ac:spMk id="3" creationId="{331FACFF-DC72-A6C9-DA22-2F73491C66B1}"/>
          </ac:spMkLst>
        </pc:spChg>
      </pc:sldChg>
    </pc:docChg>
  </pc:docChgLst>
  <pc:docChgLst>
    <pc:chgData name="Patel, Meet Vipul" userId="S::mpatel71@vols.utk.edu::e4500a98-5207-4cef-802d-9f7825e3601c" providerId="AD" clId="Web-{5E0D14BF-1B64-4552-8D20-DD9B147FDD6A}"/>
    <pc:docChg chg="modSld">
      <pc:chgData name="Patel, Meet Vipul" userId="S::mpatel71@vols.utk.edu::e4500a98-5207-4cef-802d-9f7825e3601c" providerId="AD" clId="Web-{5E0D14BF-1B64-4552-8D20-DD9B147FDD6A}" dt="2024-02-25T19:12:17.318" v="2"/>
      <pc:docMkLst>
        <pc:docMk/>
      </pc:docMkLst>
      <pc:sldChg chg="addSp delSp modSp">
        <pc:chgData name="Patel, Meet Vipul" userId="S::mpatel71@vols.utk.edu::e4500a98-5207-4cef-802d-9f7825e3601c" providerId="AD" clId="Web-{5E0D14BF-1B64-4552-8D20-DD9B147FDD6A}" dt="2024-02-25T19:12:17.318" v="2"/>
        <pc:sldMkLst>
          <pc:docMk/>
          <pc:sldMk cId="703859428" sldId="257"/>
        </pc:sldMkLst>
        <pc:picChg chg="add del mod">
          <ac:chgData name="Patel, Meet Vipul" userId="S::mpatel71@vols.utk.edu::e4500a98-5207-4cef-802d-9f7825e3601c" providerId="AD" clId="Web-{5E0D14BF-1B64-4552-8D20-DD9B147FDD6A}" dt="2024-02-25T19:11:43.676" v="1"/>
          <ac:picMkLst>
            <pc:docMk/>
            <pc:sldMk cId="703859428" sldId="257"/>
            <ac:picMk id="3" creationId="{DF835DEB-0DBA-489E-7BB8-3B990DC7FF34}"/>
          </ac:picMkLst>
        </pc:picChg>
        <pc:picChg chg="add mod">
          <ac:chgData name="Patel, Meet Vipul" userId="S::mpatel71@vols.utk.edu::e4500a98-5207-4cef-802d-9f7825e3601c" providerId="AD" clId="Web-{5E0D14BF-1B64-4552-8D20-DD9B147FDD6A}" dt="2024-02-25T19:12:17.318" v="2"/>
          <ac:picMkLst>
            <pc:docMk/>
            <pc:sldMk cId="703859428" sldId="257"/>
            <ac:picMk id="4" creationId="{2F99A300-6740-7617-C17C-EB0CBEC59BF5}"/>
          </ac:picMkLst>
        </pc:picChg>
      </pc:sldChg>
    </pc:docChg>
  </pc:docChgLst>
  <pc:docChgLst>
    <pc:chgData name="Patel, Meet Vipul" userId="S::mpatel71@vols.utk.edu::e4500a98-5207-4cef-802d-9f7825e3601c" providerId="AD" clId="Web-{545C3DFF-BD00-A1F6-37EC-877AA6464164}"/>
    <pc:docChg chg="modSld">
      <pc:chgData name="Patel, Meet Vipul" userId="S::mpatel71@vols.utk.edu::e4500a98-5207-4cef-802d-9f7825e3601c" providerId="AD" clId="Web-{545C3DFF-BD00-A1F6-37EC-877AA6464164}" dt="2024-02-28T15:41:53.685" v="46" actId="1076"/>
      <pc:docMkLst>
        <pc:docMk/>
      </pc:docMkLst>
      <pc:sldChg chg="modSp">
        <pc:chgData name="Patel, Meet Vipul" userId="S::mpatel71@vols.utk.edu::e4500a98-5207-4cef-802d-9f7825e3601c" providerId="AD" clId="Web-{545C3DFF-BD00-A1F6-37EC-877AA6464164}" dt="2024-02-28T15:36:30.428" v="7"/>
        <pc:sldMkLst>
          <pc:docMk/>
          <pc:sldMk cId="855769672" sldId="269"/>
        </pc:sldMkLst>
        <pc:picChg chg="mod">
          <ac:chgData name="Patel, Meet Vipul" userId="S::mpatel71@vols.utk.edu::e4500a98-5207-4cef-802d-9f7825e3601c" providerId="AD" clId="Web-{545C3DFF-BD00-A1F6-37EC-877AA6464164}" dt="2024-02-28T15:36:30.428" v="7"/>
          <ac:picMkLst>
            <pc:docMk/>
            <pc:sldMk cId="855769672" sldId="269"/>
            <ac:picMk id="5" creationId="{5E4173A1-3475-B36C-250D-3827962AEB7D}"/>
          </ac:picMkLst>
        </pc:picChg>
      </pc:sldChg>
      <pc:sldChg chg="addSp delSp modSp">
        <pc:chgData name="Patel, Meet Vipul" userId="S::mpatel71@vols.utk.edu::e4500a98-5207-4cef-802d-9f7825e3601c" providerId="AD" clId="Web-{545C3DFF-BD00-A1F6-37EC-877AA6464164}" dt="2024-02-28T15:41:53.685" v="46" actId="1076"/>
        <pc:sldMkLst>
          <pc:docMk/>
          <pc:sldMk cId="1475802047" sldId="273"/>
        </pc:sldMkLst>
        <pc:spChg chg="mod">
          <ac:chgData name="Patel, Meet Vipul" userId="S::mpatel71@vols.utk.edu::e4500a98-5207-4cef-802d-9f7825e3601c" providerId="AD" clId="Web-{545C3DFF-BD00-A1F6-37EC-877AA6464164}" dt="2024-02-28T15:41:49.232" v="45" actId="1076"/>
          <ac:spMkLst>
            <pc:docMk/>
            <pc:sldMk cId="1475802047" sldId="273"/>
            <ac:spMk id="5" creationId="{FBDA10EC-4B21-52B1-7A72-9C08C9EE426A}"/>
          </ac:spMkLst>
        </pc:spChg>
        <pc:picChg chg="add del">
          <ac:chgData name="Patel, Meet Vipul" userId="S::mpatel71@vols.utk.edu::e4500a98-5207-4cef-802d-9f7825e3601c" providerId="AD" clId="Web-{545C3DFF-BD00-A1F6-37EC-877AA6464164}" dt="2024-02-28T15:39:22.197" v="22"/>
          <ac:picMkLst>
            <pc:docMk/>
            <pc:sldMk cId="1475802047" sldId="273"/>
            <ac:picMk id="2" creationId="{F302867F-95E6-BFE5-B120-13AD400A9759}"/>
          </ac:picMkLst>
        </pc:picChg>
        <pc:picChg chg="add del mod">
          <ac:chgData name="Patel, Meet Vipul" userId="S::mpatel71@vols.utk.edu::e4500a98-5207-4cef-802d-9f7825e3601c" providerId="AD" clId="Web-{545C3DFF-BD00-A1F6-37EC-877AA6464164}" dt="2024-02-28T15:38:31.696" v="15"/>
          <ac:picMkLst>
            <pc:docMk/>
            <pc:sldMk cId="1475802047" sldId="273"/>
            <ac:picMk id="3" creationId="{CBCC3135-02E4-E69E-EDE3-88310C1172F1}"/>
          </ac:picMkLst>
        </pc:picChg>
        <pc:picChg chg="add del mod">
          <ac:chgData name="Patel, Meet Vipul" userId="S::mpatel71@vols.utk.edu::e4500a98-5207-4cef-802d-9f7825e3601c" providerId="AD" clId="Web-{545C3DFF-BD00-A1F6-37EC-877AA6464164}" dt="2024-02-28T15:38:38.040" v="17"/>
          <ac:picMkLst>
            <pc:docMk/>
            <pc:sldMk cId="1475802047" sldId="273"/>
            <ac:picMk id="4" creationId="{B4957564-8330-BC29-F0BD-BB97CD6E3C2D}"/>
          </ac:picMkLst>
        </pc:picChg>
        <pc:picChg chg="add mod">
          <ac:chgData name="Patel, Meet Vipul" userId="S::mpatel71@vols.utk.edu::e4500a98-5207-4cef-802d-9f7825e3601c" providerId="AD" clId="Web-{545C3DFF-BD00-A1F6-37EC-877AA6464164}" dt="2024-02-28T15:41:53.685" v="46" actId="1076"/>
          <ac:picMkLst>
            <pc:docMk/>
            <pc:sldMk cId="1475802047" sldId="273"/>
            <ac:picMk id="6" creationId="{9D66D90A-1991-8478-54D6-24753957A73F}"/>
          </ac:picMkLst>
        </pc:picChg>
      </pc:sldChg>
    </pc:docChg>
  </pc:docChgLst>
  <pc:docChgLst>
    <pc:chgData name="Patel, Meet Vipul" userId="S::mpatel71@vols.utk.edu::e4500a98-5207-4cef-802d-9f7825e3601c" providerId="AD" clId="Web-{33CC4427-0884-4759-B9DA-A5D341D3D6E0}"/>
    <pc:docChg chg="modSld">
      <pc:chgData name="Patel, Meet Vipul" userId="S::mpatel71@vols.utk.edu::e4500a98-5207-4cef-802d-9f7825e3601c" providerId="AD" clId="Web-{33CC4427-0884-4759-B9DA-A5D341D3D6E0}" dt="2024-02-26T01:48:44.933" v="10" actId="1076"/>
      <pc:docMkLst>
        <pc:docMk/>
      </pc:docMkLst>
      <pc:sldChg chg="addSp delSp modSp">
        <pc:chgData name="Patel, Meet Vipul" userId="S::mpatel71@vols.utk.edu::e4500a98-5207-4cef-802d-9f7825e3601c" providerId="AD" clId="Web-{33CC4427-0884-4759-B9DA-A5D341D3D6E0}" dt="2024-02-26T01:48:44.933" v="10" actId="1076"/>
        <pc:sldMkLst>
          <pc:docMk/>
          <pc:sldMk cId="703859428" sldId="257"/>
        </pc:sldMkLst>
        <pc:picChg chg="add del mod">
          <ac:chgData name="Patel, Meet Vipul" userId="S::mpatel71@vols.utk.edu::e4500a98-5207-4cef-802d-9f7825e3601c" providerId="AD" clId="Web-{33CC4427-0884-4759-B9DA-A5D341D3D6E0}" dt="2024-02-26T01:47:32.056" v="6"/>
          <ac:picMkLst>
            <pc:docMk/>
            <pc:sldMk cId="703859428" sldId="257"/>
            <ac:picMk id="3" creationId="{01EE4369-8409-2BA8-E8B5-81C145D7C169}"/>
          </ac:picMkLst>
        </pc:picChg>
        <pc:picChg chg="del mod">
          <ac:chgData name="Patel, Meet Vipul" userId="S::mpatel71@vols.utk.edu::e4500a98-5207-4cef-802d-9f7825e3601c" providerId="AD" clId="Web-{33CC4427-0884-4759-B9DA-A5D341D3D6E0}" dt="2024-02-26T01:47:22.602" v="4"/>
          <ac:picMkLst>
            <pc:docMk/>
            <pc:sldMk cId="703859428" sldId="257"/>
            <ac:picMk id="9" creationId="{F3F1883B-4BFB-8D07-F2EA-8936580E92A8}"/>
          </ac:picMkLst>
        </pc:picChg>
        <pc:picChg chg="add mod">
          <ac:chgData name="Patel, Meet Vipul" userId="S::mpatel71@vols.utk.edu::e4500a98-5207-4cef-802d-9f7825e3601c" providerId="AD" clId="Web-{33CC4427-0884-4759-B9DA-A5D341D3D6E0}" dt="2024-02-26T01:48:44.933" v="10" actId="1076"/>
          <ac:picMkLst>
            <pc:docMk/>
            <pc:sldMk cId="703859428" sldId="257"/>
            <ac:picMk id="10" creationId="{72904C39-BAD1-C8A6-798F-CD4736ABF884}"/>
          </ac:picMkLst>
        </pc:picChg>
      </pc:sldChg>
    </pc:docChg>
  </pc:docChgLst>
  <pc:docChgLst>
    <pc:chgData name="Patel, Meet Vipul" userId="S::mpatel71@vols.utk.edu::e4500a98-5207-4cef-802d-9f7825e3601c" providerId="AD" clId="Web-{C3D69084-E42D-588C-2F77-292C5C601D30}"/>
    <pc:docChg chg="modSld">
      <pc:chgData name="Patel, Meet Vipul" userId="S::mpatel71@vols.utk.edu::e4500a98-5207-4cef-802d-9f7825e3601c" providerId="AD" clId="Web-{C3D69084-E42D-588C-2F77-292C5C601D30}" dt="2024-02-27T15:41:55.276" v="0" actId="1076"/>
      <pc:docMkLst>
        <pc:docMk/>
      </pc:docMkLst>
      <pc:sldChg chg="modSp">
        <pc:chgData name="Patel, Meet Vipul" userId="S::mpatel71@vols.utk.edu::e4500a98-5207-4cef-802d-9f7825e3601c" providerId="AD" clId="Web-{C3D69084-E42D-588C-2F77-292C5C601D30}" dt="2024-02-27T15:41:55.276" v="0" actId="1076"/>
        <pc:sldMkLst>
          <pc:docMk/>
          <pc:sldMk cId="2075097973" sldId="268"/>
        </pc:sldMkLst>
        <pc:picChg chg="mod">
          <ac:chgData name="Patel, Meet Vipul" userId="S::mpatel71@vols.utk.edu::e4500a98-5207-4cef-802d-9f7825e3601c" providerId="AD" clId="Web-{C3D69084-E42D-588C-2F77-292C5C601D30}" dt="2024-02-27T15:41:55.276" v="0" actId="1076"/>
          <ac:picMkLst>
            <pc:docMk/>
            <pc:sldMk cId="2075097973" sldId="268"/>
            <ac:picMk id="3" creationId="{B430061B-75F6-A6AD-ED03-69B577F56CCA}"/>
          </ac:picMkLst>
        </pc:picChg>
      </pc:sldChg>
    </pc:docChg>
  </pc:docChgLst>
  <pc:docChgLst>
    <pc:chgData name="Patel, Meet Vipul" userId="S::mpatel71@vols.utk.edu::e4500a98-5207-4cef-802d-9f7825e3601c" providerId="AD" clId="Web-{B89826AA-87E6-C4AA-6779-A0EFB6AB8EA8}"/>
    <pc:docChg chg="modSld">
      <pc:chgData name="Patel, Meet Vipul" userId="S::mpatel71@vols.utk.edu::e4500a98-5207-4cef-802d-9f7825e3601c" providerId="AD" clId="Web-{B89826AA-87E6-C4AA-6779-A0EFB6AB8EA8}" dt="2024-02-28T02:07:32.160" v="1"/>
      <pc:docMkLst>
        <pc:docMk/>
      </pc:docMkLst>
      <pc:sldChg chg="modSp">
        <pc:chgData name="Patel, Meet Vipul" userId="S::mpatel71@vols.utk.edu::e4500a98-5207-4cef-802d-9f7825e3601c" providerId="AD" clId="Web-{B89826AA-87E6-C4AA-6779-A0EFB6AB8EA8}" dt="2024-02-28T02:07:32.160" v="1"/>
        <pc:sldMkLst>
          <pc:docMk/>
          <pc:sldMk cId="1552980286" sldId="271"/>
        </pc:sldMkLst>
        <pc:graphicFrameChg chg="mod modGraphic">
          <ac:chgData name="Patel, Meet Vipul" userId="S::mpatel71@vols.utk.edu::e4500a98-5207-4cef-802d-9f7825e3601c" providerId="AD" clId="Web-{B89826AA-87E6-C4AA-6779-A0EFB6AB8EA8}" dt="2024-02-28T02:07:32.160" v="1"/>
          <ac:graphicFrameMkLst>
            <pc:docMk/>
            <pc:sldMk cId="1552980286" sldId="271"/>
            <ac:graphicFrameMk id="2" creationId="{361CBCCA-D6DC-A048-8C20-B88A6DC3AC4A}"/>
          </ac:graphicFrameMkLst>
        </pc:graphicFrameChg>
      </pc:sldChg>
    </pc:docChg>
  </pc:docChgLst>
  <pc:docChgLst>
    <pc:chgData name="Gossett, Jacob Ryan" userId="S::fbb431@vols.utk.edu::d38f5282-13fd-4f46-bf1a-361f0542cf07" providerId="AD" clId="Web-{6D0D8ECB-6567-A23B-3F1C-CAA4CB1C069D}"/>
    <pc:docChg chg="delSld modSld">
      <pc:chgData name="Gossett, Jacob Ryan" userId="S::fbb431@vols.utk.edu::d38f5282-13fd-4f46-bf1a-361f0542cf07" providerId="AD" clId="Web-{6D0D8ECB-6567-A23B-3F1C-CAA4CB1C069D}" dt="2024-02-28T01:34:10.836" v="4182"/>
      <pc:docMkLst>
        <pc:docMk/>
      </pc:docMkLst>
      <pc:sldChg chg="modSp">
        <pc:chgData name="Gossett, Jacob Ryan" userId="S::fbb431@vols.utk.edu::d38f5282-13fd-4f46-bf1a-361f0542cf07" providerId="AD" clId="Web-{6D0D8ECB-6567-A23B-3F1C-CAA4CB1C069D}" dt="2024-02-28T01:16:44.084" v="867" actId="20577"/>
        <pc:sldMkLst>
          <pc:docMk/>
          <pc:sldMk cId="2217837647" sldId="260"/>
        </pc:sldMkLst>
        <pc:spChg chg="mod">
          <ac:chgData name="Gossett, Jacob Ryan" userId="S::fbb431@vols.utk.edu::d38f5282-13fd-4f46-bf1a-361f0542cf07" providerId="AD" clId="Web-{6D0D8ECB-6567-A23B-3F1C-CAA4CB1C069D}" dt="2024-02-28T01:16:44.084" v="867" actId="20577"/>
          <ac:spMkLst>
            <pc:docMk/>
            <pc:sldMk cId="2217837647" sldId="260"/>
            <ac:spMk id="3" creationId="{331FACFF-DC72-A6C9-DA22-2F73491C66B1}"/>
          </ac:spMkLst>
        </pc:spChg>
      </pc:sldChg>
      <pc:sldChg chg="modSp">
        <pc:chgData name="Gossett, Jacob Ryan" userId="S::fbb431@vols.utk.edu::d38f5282-13fd-4f46-bf1a-361f0542cf07" providerId="AD" clId="Web-{6D0D8ECB-6567-A23B-3F1C-CAA4CB1C069D}" dt="2024-02-28T01:04:39.686" v="1" actId="14100"/>
        <pc:sldMkLst>
          <pc:docMk/>
          <pc:sldMk cId="2075097973" sldId="268"/>
        </pc:sldMkLst>
        <pc:picChg chg="mod">
          <ac:chgData name="Gossett, Jacob Ryan" userId="S::fbb431@vols.utk.edu::d38f5282-13fd-4f46-bf1a-361f0542cf07" providerId="AD" clId="Web-{6D0D8ECB-6567-A23B-3F1C-CAA4CB1C069D}" dt="2024-02-28T01:04:39.686" v="1" actId="14100"/>
          <ac:picMkLst>
            <pc:docMk/>
            <pc:sldMk cId="2075097973" sldId="268"/>
            <ac:picMk id="6" creationId="{23052B0D-C2D2-D59D-0D3F-3EAAEBA0993E}"/>
          </ac:picMkLst>
        </pc:picChg>
      </pc:sldChg>
      <pc:sldChg chg="addSp delSp modSp">
        <pc:chgData name="Gossett, Jacob Ryan" userId="S::fbb431@vols.utk.edu::d38f5282-13fd-4f46-bf1a-361f0542cf07" providerId="AD" clId="Web-{6D0D8ECB-6567-A23B-3F1C-CAA4CB1C069D}" dt="2024-02-28T01:34:10.836" v="4182"/>
        <pc:sldMkLst>
          <pc:docMk/>
          <pc:sldMk cId="1552980286" sldId="271"/>
        </pc:sldMkLst>
        <pc:spChg chg="del mod">
          <ac:chgData name="Gossett, Jacob Ryan" userId="S::fbb431@vols.utk.edu::d38f5282-13fd-4f46-bf1a-361f0542cf07" providerId="AD" clId="Web-{6D0D8ECB-6567-A23B-3F1C-CAA4CB1C069D}" dt="2024-02-28T01:32:03.331" v="4158"/>
          <ac:spMkLst>
            <pc:docMk/>
            <pc:sldMk cId="1552980286" sldId="271"/>
            <ac:spMk id="10" creationId="{D8A95FAB-44BD-79B3-15EA-1AF67139EE3C}"/>
          </ac:spMkLst>
        </pc:spChg>
        <pc:spChg chg="mod">
          <ac:chgData name="Gossett, Jacob Ryan" userId="S::fbb431@vols.utk.edu::d38f5282-13fd-4f46-bf1a-361f0542cf07" providerId="AD" clId="Web-{6D0D8ECB-6567-A23B-3F1C-CAA4CB1C069D}" dt="2024-02-28T01:33:49.991" v="4181"/>
          <ac:spMkLst>
            <pc:docMk/>
            <pc:sldMk cId="1552980286" sldId="271"/>
            <ac:spMk id="11" creationId="{9B028014-09A1-5A5D-861C-B5CF164E40F8}"/>
          </ac:spMkLst>
        </pc:spChg>
        <pc:spChg chg="add">
          <ac:chgData name="Gossett, Jacob Ryan" userId="S::fbb431@vols.utk.edu::d38f5282-13fd-4f46-bf1a-361f0542cf07" providerId="AD" clId="Web-{6D0D8ECB-6567-A23B-3F1C-CAA4CB1C069D}" dt="2024-02-28T01:33:49.991" v="4181"/>
          <ac:spMkLst>
            <pc:docMk/>
            <pc:sldMk cId="1552980286" sldId="271"/>
            <ac:spMk id="42" creationId="{5EB38883-F854-457E-96AC-C7D9C214F805}"/>
          </ac:spMkLst>
        </pc:spChg>
        <pc:spChg chg="add del">
          <ac:chgData name="Gossett, Jacob Ryan" userId="S::fbb431@vols.utk.edu::d38f5282-13fd-4f46-bf1a-361f0542cf07" providerId="AD" clId="Web-{6D0D8ECB-6567-A23B-3F1C-CAA4CB1C069D}" dt="2024-02-28T01:33:02.740" v="4171"/>
          <ac:spMkLst>
            <pc:docMk/>
            <pc:sldMk cId="1552980286" sldId="271"/>
            <ac:spMk id="44" creationId="{982413CC-69E6-4BDA-A88D-E4EF8F95B27D}"/>
          </ac:spMkLst>
        </pc:spChg>
        <pc:spChg chg="add">
          <ac:chgData name="Gossett, Jacob Ryan" userId="S::fbb431@vols.utk.edu::d38f5282-13fd-4f46-bf1a-361f0542cf07" providerId="AD" clId="Web-{6D0D8ECB-6567-A23B-3F1C-CAA4CB1C069D}" dt="2024-02-28T01:33:49.991" v="4181"/>
          <ac:spMkLst>
            <pc:docMk/>
            <pc:sldMk cId="1552980286" sldId="271"/>
            <ac:spMk id="65" creationId="{8D5061EC-A8C3-46F8-9EB6-BB1291628A5B}"/>
          </ac:spMkLst>
        </pc:spChg>
        <pc:grpChg chg="add">
          <ac:chgData name="Gossett, Jacob Ryan" userId="S::fbb431@vols.utk.edu::d38f5282-13fd-4f46-bf1a-361f0542cf07" providerId="AD" clId="Web-{6D0D8ECB-6567-A23B-3F1C-CAA4CB1C069D}" dt="2024-02-28T01:33:49.991" v="4181"/>
          <ac:grpSpMkLst>
            <pc:docMk/>
            <pc:sldMk cId="1552980286" sldId="271"/>
            <ac:grpSpMk id="13" creationId="{17C4610E-9C18-467B-BF10-BE6A974CC364}"/>
          </ac:grpSpMkLst>
        </pc:grpChg>
        <pc:grpChg chg="add">
          <ac:chgData name="Gossett, Jacob Ryan" userId="S::fbb431@vols.utk.edu::d38f5282-13fd-4f46-bf1a-361f0542cf07" providerId="AD" clId="Web-{6D0D8ECB-6567-A23B-3F1C-CAA4CB1C069D}" dt="2024-02-28T01:33:49.991" v="4181"/>
          <ac:grpSpMkLst>
            <pc:docMk/>
            <pc:sldMk cId="1552980286" sldId="271"/>
            <ac:grpSpMk id="15" creationId="{57F55DFE-2DB1-4FA0-9A59-36B7B84E9159}"/>
          </ac:grpSpMkLst>
        </pc:grpChg>
        <pc:grpChg chg="add del">
          <ac:chgData name="Gossett, Jacob Ryan" userId="S::fbb431@vols.utk.edu::d38f5282-13fd-4f46-bf1a-361f0542cf07" providerId="AD" clId="Web-{6D0D8ECB-6567-A23B-3F1C-CAA4CB1C069D}" dt="2024-02-28T01:33:02.740" v="4171"/>
          <ac:grpSpMkLst>
            <pc:docMk/>
            <pc:sldMk cId="1552980286" sldId="271"/>
            <ac:grpSpMk id="16" creationId="{5B5504F5-A44D-4727-B62D-D306EE4C0C9D}"/>
          </ac:grpSpMkLst>
        </pc:grpChg>
        <pc:grpChg chg="add">
          <ac:chgData name="Gossett, Jacob Ryan" userId="S::fbb431@vols.utk.edu::d38f5282-13fd-4f46-bf1a-361f0542cf07" providerId="AD" clId="Web-{6D0D8ECB-6567-A23B-3F1C-CAA4CB1C069D}" dt="2024-02-28T01:33:49.991" v="4181"/>
          <ac:grpSpMkLst>
            <pc:docMk/>
            <pc:sldMk cId="1552980286" sldId="271"/>
            <ac:grpSpMk id="37" creationId="{A899734C-500F-4274-9854-8BFA14A1D7EE}"/>
          </ac:grpSpMkLst>
        </pc:grpChg>
        <pc:grpChg chg="add del">
          <ac:chgData name="Gossett, Jacob Ryan" userId="S::fbb431@vols.utk.edu::d38f5282-13fd-4f46-bf1a-361f0542cf07" providerId="AD" clId="Web-{6D0D8ECB-6567-A23B-3F1C-CAA4CB1C069D}" dt="2024-02-28T01:33:02.740" v="4171"/>
          <ac:grpSpMkLst>
            <pc:docMk/>
            <pc:sldMk cId="1552980286" sldId="271"/>
            <ac:grpSpMk id="39" creationId="{02A5D777-C3C4-4D83-B4A3-0C83DBE1CB12}"/>
          </ac:grpSpMkLst>
        </pc:grpChg>
        <pc:grpChg chg="add del">
          <ac:chgData name="Gossett, Jacob Ryan" userId="S::fbb431@vols.utk.edu::d38f5282-13fd-4f46-bf1a-361f0542cf07" providerId="AD" clId="Web-{6D0D8ECB-6567-A23B-3F1C-CAA4CB1C069D}" dt="2024-02-28T01:33:02.740" v="4171"/>
          <ac:grpSpMkLst>
            <pc:docMk/>
            <pc:sldMk cId="1552980286" sldId="271"/>
            <ac:grpSpMk id="46" creationId="{4F1F7357-8633-4CE7-BF80-475EE8A2FAEA}"/>
          </ac:grpSpMkLst>
        </pc:grpChg>
        <pc:grpChg chg="add">
          <ac:chgData name="Gossett, Jacob Ryan" userId="S::fbb431@vols.utk.edu::d38f5282-13fd-4f46-bf1a-361f0542cf07" providerId="AD" clId="Web-{6D0D8ECB-6567-A23B-3F1C-CAA4CB1C069D}" dt="2024-02-28T01:33:49.991" v="4181"/>
          <ac:grpSpMkLst>
            <pc:docMk/>
            <pc:sldMk cId="1552980286" sldId="271"/>
            <ac:grpSpMk id="67" creationId="{B9C7C348-8A04-4BE8-9B6D-CEF2FFFB3B4F}"/>
          </ac:grpSpMkLst>
        </pc:grpChg>
        <pc:graphicFrameChg chg="add mod modGraphic">
          <ac:chgData name="Gossett, Jacob Ryan" userId="S::fbb431@vols.utk.edu::d38f5282-13fd-4f46-bf1a-361f0542cf07" providerId="AD" clId="Web-{6D0D8ECB-6567-A23B-3F1C-CAA4CB1C069D}" dt="2024-02-28T01:34:10.836" v="4182"/>
          <ac:graphicFrameMkLst>
            <pc:docMk/>
            <pc:sldMk cId="1552980286" sldId="271"/>
            <ac:graphicFrameMk id="2" creationId="{361CBCCA-D6DC-A048-8C20-B88A6DC3AC4A}"/>
          </ac:graphicFrameMkLst>
        </pc:graphicFrameChg>
        <pc:picChg chg="del mod ord">
          <ac:chgData name="Gossett, Jacob Ryan" userId="S::fbb431@vols.utk.edu::d38f5282-13fd-4f46-bf1a-361f0542cf07" providerId="AD" clId="Web-{6D0D8ECB-6567-A23B-3F1C-CAA4CB1C069D}" dt="2024-02-28T01:33:36.334" v="4179"/>
          <ac:picMkLst>
            <pc:docMk/>
            <pc:sldMk cId="1552980286" sldId="271"/>
            <ac:picMk id="3" creationId="{F544FBF2-3D42-9E7F-CC7B-38E38AEEBF6F}"/>
          </ac:picMkLst>
        </pc:picChg>
      </pc:sldChg>
      <pc:sldChg chg="del">
        <pc:chgData name="Gossett, Jacob Ryan" userId="S::fbb431@vols.utk.edu::d38f5282-13fd-4f46-bf1a-361f0542cf07" providerId="AD" clId="Web-{6D0D8ECB-6567-A23B-3F1C-CAA4CB1C069D}" dt="2024-02-28T01:08:56.991" v="3"/>
        <pc:sldMkLst>
          <pc:docMk/>
          <pc:sldMk cId="3208387253" sldId="274"/>
        </pc:sldMkLst>
      </pc:sldChg>
      <pc:sldChg chg="del">
        <pc:chgData name="Gossett, Jacob Ryan" userId="S::fbb431@vols.utk.edu::d38f5282-13fd-4f46-bf1a-361f0542cf07" providerId="AD" clId="Web-{6D0D8ECB-6567-A23B-3F1C-CAA4CB1C069D}" dt="2024-02-28T01:08:51.053" v="2"/>
        <pc:sldMkLst>
          <pc:docMk/>
          <pc:sldMk cId="3778149646" sldId="275"/>
        </pc:sldMkLst>
      </pc:sldChg>
    </pc:docChg>
  </pc:docChgLst>
  <pc:docChgLst>
    <pc:chgData name="Medearis, Alexander David" userId="S::amedear1@vols.utk.edu::af1aae0d-902b-4fb4-bcfa-fb668210bfcb" providerId="AD" clId="Web-{52AD2BBC-ED3D-DF14-110A-6CFC741C5C4A}"/>
    <pc:docChg chg="modSld addMainMaster delMainMaster">
      <pc:chgData name="Medearis, Alexander David" userId="S::amedear1@vols.utk.edu::af1aae0d-902b-4fb4-bcfa-fb668210bfcb" providerId="AD" clId="Web-{52AD2BBC-ED3D-DF14-110A-6CFC741C5C4A}" dt="2024-02-25T19:59:41.280" v="262" actId="1076"/>
      <pc:docMkLst>
        <pc:docMk/>
      </pc:docMkLst>
      <pc:sldChg chg="modSp mod modClrScheme chgLayout">
        <pc:chgData name="Medearis, Alexander David" userId="S::amedear1@vols.utk.edu::af1aae0d-902b-4fb4-bcfa-fb668210bfcb" providerId="AD" clId="Web-{52AD2BBC-ED3D-DF14-110A-6CFC741C5C4A}" dt="2024-02-25T19:13:06.249" v="4"/>
        <pc:sldMkLst>
          <pc:docMk/>
          <pc:sldMk cId="109857222" sldId="256"/>
        </pc:sldMkLst>
        <pc:spChg chg="mod ord">
          <ac:chgData name="Medearis, Alexander David" userId="S::amedear1@vols.utk.edu::af1aae0d-902b-4fb4-bcfa-fb668210bfcb" providerId="AD" clId="Web-{52AD2BBC-ED3D-DF14-110A-6CFC741C5C4A}" dt="2024-02-25T19:13:06.249" v="4"/>
          <ac:spMkLst>
            <pc:docMk/>
            <pc:sldMk cId="109857222" sldId="256"/>
            <ac:spMk id="3" creationId="{00000000-0000-0000-0000-000000000000}"/>
          </ac:spMkLst>
        </pc:spChg>
      </pc:sldChg>
      <pc:sldChg chg="modSp mod modClrScheme chgLayout">
        <pc:chgData name="Medearis, Alexander David" userId="S::amedear1@vols.utk.edu::af1aae0d-902b-4fb4-bcfa-fb668210bfcb" providerId="AD" clId="Web-{52AD2BBC-ED3D-DF14-110A-6CFC741C5C4A}" dt="2024-02-25T19:13:06.249" v="4"/>
        <pc:sldMkLst>
          <pc:docMk/>
          <pc:sldMk cId="703859428" sldId="257"/>
        </pc:sldMkLst>
        <pc:spChg chg="mod ord">
          <ac:chgData name="Medearis, Alexander David" userId="S::amedear1@vols.utk.edu::af1aae0d-902b-4fb4-bcfa-fb668210bfcb" providerId="AD" clId="Web-{52AD2BBC-ED3D-DF14-110A-6CFC741C5C4A}" dt="2024-02-25T19:13:06.249" v="4"/>
          <ac:spMkLst>
            <pc:docMk/>
            <pc:sldMk cId="703859428" sldId="257"/>
            <ac:spMk id="2" creationId="{33D035DD-52C5-2D21-3E4D-5C22DC1FA245}"/>
          </ac:spMkLst>
        </pc:spChg>
      </pc:sldChg>
      <pc:sldChg chg="addSp modSp mod modClrScheme chgLayout">
        <pc:chgData name="Medearis, Alexander David" userId="S::amedear1@vols.utk.edu::af1aae0d-902b-4fb4-bcfa-fb668210bfcb" providerId="AD" clId="Web-{52AD2BBC-ED3D-DF14-110A-6CFC741C5C4A}" dt="2024-02-25T19:59:41.280" v="262" actId="1076"/>
        <pc:sldMkLst>
          <pc:docMk/>
          <pc:sldMk cId="277416084" sldId="258"/>
        </pc:sldMkLst>
        <pc:spChg chg="mod ord">
          <ac:chgData name="Medearis, Alexander David" userId="S::amedear1@vols.utk.edu::af1aae0d-902b-4fb4-bcfa-fb668210bfcb" providerId="AD" clId="Web-{52AD2BBC-ED3D-DF14-110A-6CFC741C5C4A}" dt="2024-02-25T19:13:06.249" v="4"/>
          <ac:spMkLst>
            <pc:docMk/>
            <pc:sldMk cId="277416084" sldId="258"/>
            <ac:spMk id="2" creationId="{15DB3A0B-7191-D62E-0D4A-E21C97EFD30C}"/>
          </ac:spMkLst>
        </pc:spChg>
        <pc:spChg chg="add mod">
          <ac:chgData name="Medearis, Alexander David" userId="S::amedear1@vols.utk.edu::af1aae0d-902b-4fb4-bcfa-fb668210bfcb" providerId="AD" clId="Web-{52AD2BBC-ED3D-DF14-110A-6CFC741C5C4A}" dt="2024-02-25T19:59:41.280" v="262" actId="1076"/>
          <ac:spMkLst>
            <pc:docMk/>
            <pc:sldMk cId="277416084" sldId="258"/>
            <ac:spMk id="3" creationId="{A4AB80C5-EE47-B636-D242-85FDAC878F73}"/>
          </ac:spMkLst>
        </pc:spChg>
        <pc:picChg chg="mod">
          <ac:chgData name="Medearis, Alexander David" userId="S::amedear1@vols.utk.edu::af1aae0d-902b-4fb4-bcfa-fb668210bfcb" providerId="AD" clId="Web-{52AD2BBC-ED3D-DF14-110A-6CFC741C5C4A}" dt="2024-02-25T19:59:38.296" v="261" actId="1076"/>
          <ac:picMkLst>
            <pc:docMk/>
            <pc:sldMk cId="277416084" sldId="258"/>
            <ac:picMk id="4" creationId="{7FCDB7ED-2C29-420F-7C6B-A51BE9FE5EE5}"/>
          </ac:picMkLst>
        </pc:picChg>
      </pc:sldChg>
      <pc:sldChg chg="modSp mod modClrScheme chgLayout">
        <pc:chgData name="Medearis, Alexander David" userId="S::amedear1@vols.utk.edu::af1aae0d-902b-4fb4-bcfa-fb668210bfcb" providerId="AD" clId="Web-{52AD2BBC-ED3D-DF14-110A-6CFC741C5C4A}" dt="2024-02-25T19:13:06.249" v="4"/>
        <pc:sldMkLst>
          <pc:docMk/>
          <pc:sldMk cId="61687961" sldId="259"/>
        </pc:sldMkLst>
        <pc:spChg chg="mod ord">
          <ac:chgData name="Medearis, Alexander David" userId="S::amedear1@vols.utk.edu::af1aae0d-902b-4fb4-bcfa-fb668210bfcb" providerId="AD" clId="Web-{52AD2BBC-ED3D-DF14-110A-6CFC741C5C4A}" dt="2024-02-25T19:13:06.249" v="4"/>
          <ac:spMkLst>
            <pc:docMk/>
            <pc:sldMk cId="61687961" sldId="259"/>
            <ac:spMk id="2" creationId="{6340BF3B-6D93-4EBF-FA1A-864B92D83A54}"/>
          </ac:spMkLst>
        </pc:spChg>
        <pc:picChg chg="mod ord">
          <ac:chgData name="Medearis, Alexander David" userId="S::amedear1@vols.utk.edu::af1aae0d-902b-4fb4-bcfa-fb668210bfcb" providerId="AD" clId="Web-{52AD2BBC-ED3D-DF14-110A-6CFC741C5C4A}" dt="2024-02-25T19:13:06.249" v="4"/>
          <ac:picMkLst>
            <pc:docMk/>
            <pc:sldMk cId="61687961" sldId="259"/>
            <ac:picMk id="4" creationId="{5C249D3F-BDFE-3EFB-CF4D-310C7CD4FA0A}"/>
          </ac:picMkLst>
        </pc:picChg>
      </pc:sldChg>
      <pc:sldChg chg="modSp mod modClrScheme chgLayout">
        <pc:chgData name="Medearis, Alexander David" userId="S::amedear1@vols.utk.edu::af1aae0d-902b-4fb4-bcfa-fb668210bfcb" providerId="AD" clId="Web-{52AD2BBC-ED3D-DF14-110A-6CFC741C5C4A}" dt="2024-02-25T19:13:06.249" v="4"/>
        <pc:sldMkLst>
          <pc:docMk/>
          <pc:sldMk cId="2217837647" sldId="260"/>
        </pc:sldMkLst>
        <pc:spChg chg="mod ord">
          <ac:chgData name="Medearis, Alexander David" userId="S::amedear1@vols.utk.edu::af1aae0d-902b-4fb4-bcfa-fb668210bfcb" providerId="AD" clId="Web-{52AD2BBC-ED3D-DF14-110A-6CFC741C5C4A}" dt="2024-02-25T19:13:06.249" v="4"/>
          <ac:spMkLst>
            <pc:docMk/>
            <pc:sldMk cId="2217837647" sldId="260"/>
            <ac:spMk id="2" creationId="{1EE9E9B7-8D55-7197-0263-DC222AE3AC89}"/>
          </ac:spMkLst>
        </pc:spChg>
        <pc:spChg chg="mod ord">
          <ac:chgData name="Medearis, Alexander David" userId="S::amedear1@vols.utk.edu::af1aae0d-902b-4fb4-bcfa-fb668210bfcb" providerId="AD" clId="Web-{52AD2BBC-ED3D-DF14-110A-6CFC741C5C4A}" dt="2024-02-25T19:13:06.249" v="4"/>
          <ac:spMkLst>
            <pc:docMk/>
            <pc:sldMk cId="2217837647" sldId="260"/>
            <ac:spMk id="3" creationId="{331FACFF-DC72-A6C9-DA22-2F73491C66B1}"/>
          </ac:spMkLst>
        </pc:spChg>
      </pc:sldChg>
      <pc:sldChg chg="modSp mod modClrScheme chgLayout">
        <pc:chgData name="Medearis, Alexander David" userId="S::amedear1@vols.utk.edu::af1aae0d-902b-4fb4-bcfa-fb668210bfcb" providerId="AD" clId="Web-{52AD2BBC-ED3D-DF14-110A-6CFC741C5C4A}" dt="2024-02-25T19:13:06.249" v="4"/>
        <pc:sldMkLst>
          <pc:docMk/>
          <pc:sldMk cId="3079253268" sldId="261"/>
        </pc:sldMkLst>
        <pc:spChg chg="mod ord">
          <ac:chgData name="Medearis, Alexander David" userId="S::amedear1@vols.utk.edu::af1aae0d-902b-4fb4-bcfa-fb668210bfcb" providerId="AD" clId="Web-{52AD2BBC-ED3D-DF14-110A-6CFC741C5C4A}" dt="2024-02-25T19:13:06.249" v="4"/>
          <ac:spMkLst>
            <pc:docMk/>
            <pc:sldMk cId="3079253268" sldId="261"/>
            <ac:spMk id="2" creationId="{91844964-D95B-71E3-F81C-511049AE239A}"/>
          </ac:spMkLst>
        </pc:spChg>
        <pc:spChg chg="mod ord">
          <ac:chgData name="Medearis, Alexander David" userId="S::amedear1@vols.utk.edu::af1aae0d-902b-4fb4-bcfa-fb668210bfcb" providerId="AD" clId="Web-{52AD2BBC-ED3D-DF14-110A-6CFC741C5C4A}" dt="2024-02-25T19:13:06.249" v="4"/>
          <ac:spMkLst>
            <pc:docMk/>
            <pc:sldMk cId="3079253268" sldId="261"/>
            <ac:spMk id="3" creationId="{0DD22C79-F29E-D057-E833-A9267C6BABE3}"/>
          </ac:spMkLst>
        </pc:spChg>
      </pc:sldChg>
      <pc:sldChg chg="modSp mod modClrScheme chgLayout">
        <pc:chgData name="Medearis, Alexander David" userId="S::amedear1@vols.utk.edu::af1aae0d-902b-4fb4-bcfa-fb668210bfcb" providerId="AD" clId="Web-{52AD2BBC-ED3D-DF14-110A-6CFC741C5C4A}" dt="2024-02-25T19:13:06.249" v="4"/>
        <pc:sldMkLst>
          <pc:docMk/>
          <pc:sldMk cId="4016820738" sldId="262"/>
        </pc:sldMkLst>
        <pc:spChg chg="mod ord">
          <ac:chgData name="Medearis, Alexander David" userId="S::amedear1@vols.utk.edu::af1aae0d-902b-4fb4-bcfa-fb668210bfcb" providerId="AD" clId="Web-{52AD2BBC-ED3D-DF14-110A-6CFC741C5C4A}" dt="2024-02-25T19:13:06.249" v="4"/>
          <ac:spMkLst>
            <pc:docMk/>
            <pc:sldMk cId="4016820738" sldId="262"/>
            <ac:spMk id="2" creationId="{06AFFE84-ABD6-5A59-FB51-6F3881846469}"/>
          </ac:spMkLst>
        </pc:spChg>
        <pc:spChg chg="mod ord">
          <ac:chgData name="Medearis, Alexander David" userId="S::amedear1@vols.utk.edu::af1aae0d-902b-4fb4-bcfa-fb668210bfcb" providerId="AD" clId="Web-{52AD2BBC-ED3D-DF14-110A-6CFC741C5C4A}" dt="2024-02-25T19:13:06.249" v="4"/>
          <ac:spMkLst>
            <pc:docMk/>
            <pc:sldMk cId="4016820738" sldId="262"/>
            <ac:spMk id="3" creationId="{5365A35D-D3AC-D219-0A31-2E4E6B36D393}"/>
          </ac:spMkLst>
        </pc:spChg>
      </pc:sldChg>
      <pc:sldChg chg="modSp mod modClrScheme chgLayout">
        <pc:chgData name="Medearis, Alexander David" userId="S::amedear1@vols.utk.edu::af1aae0d-902b-4fb4-bcfa-fb668210bfcb" providerId="AD" clId="Web-{52AD2BBC-ED3D-DF14-110A-6CFC741C5C4A}" dt="2024-02-25T19:13:06.249" v="4"/>
        <pc:sldMkLst>
          <pc:docMk/>
          <pc:sldMk cId="3792860839" sldId="263"/>
        </pc:sldMkLst>
        <pc:spChg chg="mod ord">
          <ac:chgData name="Medearis, Alexander David" userId="S::amedear1@vols.utk.edu::af1aae0d-902b-4fb4-bcfa-fb668210bfcb" providerId="AD" clId="Web-{52AD2BBC-ED3D-DF14-110A-6CFC741C5C4A}" dt="2024-02-25T19:13:06.249" v="4"/>
          <ac:spMkLst>
            <pc:docMk/>
            <pc:sldMk cId="3792860839" sldId="263"/>
            <ac:spMk id="2" creationId="{159E252D-5D93-10A6-7609-313F67B1CEE0}"/>
          </ac:spMkLst>
        </pc:spChg>
        <pc:spChg chg="mod ord">
          <ac:chgData name="Medearis, Alexander David" userId="S::amedear1@vols.utk.edu::af1aae0d-902b-4fb4-bcfa-fb668210bfcb" providerId="AD" clId="Web-{52AD2BBC-ED3D-DF14-110A-6CFC741C5C4A}" dt="2024-02-25T19:13:06.249" v="4"/>
          <ac:spMkLst>
            <pc:docMk/>
            <pc:sldMk cId="3792860839" sldId="263"/>
            <ac:spMk id="3" creationId="{D24F74ED-5C9B-E11F-8887-F9224FA6388E}"/>
          </ac:spMkLst>
        </pc:spChg>
      </pc:sldChg>
      <pc:sldChg chg="modSp mod modClrScheme chgLayout">
        <pc:chgData name="Medearis, Alexander David" userId="S::amedear1@vols.utk.edu::af1aae0d-902b-4fb4-bcfa-fb668210bfcb" providerId="AD" clId="Web-{52AD2BBC-ED3D-DF14-110A-6CFC741C5C4A}" dt="2024-02-25T19:13:06.249" v="4"/>
        <pc:sldMkLst>
          <pc:docMk/>
          <pc:sldMk cId="3944760359" sldId="264"/>
        </pc:sldMkLst>
        <pc:spChg chg="mod ord">
          <ac:chgData name="Medearis, Alexander David" userId="S::amedear1@vols.utk.edu::af1aae0d-902b-4fb4-bcfa-fb668210bfcb" providerId="AD" clId="Web-{52AD2BBC-ED3D-DF14-110A-6CFC741C5C4A}" dt="2024-02-25T19:13:06.249" v="4"/>
          <ac:spMkLst>
            <pc:docMk/>
            <pc:sldMk cId="3944760359" sldId="264"/>
            <ac:spMk id="2" creationId="{E43EE9AA-68DF-3FC3-2020-B8AE61175126}"/>
          </ac:spMkLst>
        </pc:spChg>
        <pc:spChg chg="mod ord">
          <ac:chgData name="Medearis, Alexander David" userId="S::amedear1@vols.utk.edu::af1aae0d-902b-4fb4-bcfa-fb668210bfcb" providerId="AD" clId="Web-{52AD2BBC-ED3D-DF14-110A-6CFC741C5C4A}" dt="2024-02-25T19:13:06.249" v="4"/>
          <ac:spMkLst>
            <pc:docMk/>
            <pc:sldMk cId="3944760359" sldId="264"/>
            <ac:spMk id="3" creationId="{D65F0AA1-7CDD-18F1-A53C-D30417B0CFA2}"/>
          </ac:spMkLst>
        </pc:spChg>
      </pc:sldChg>
      <pc:sldChg chg="modSp mod modClrScheme chgLayout">
        <pc:chgData name="Medearis, Alexander David" userId="S::amedear1@vols.utk.edu::af1aae0d-902b-4fb4-bcfa-fb668210bfcb" providerId="AD" clId="Web-{52AD2BBC-ED3D-DF14-110A-6CFC741C5C4A}" dt="2024-02-25T19:13:06.249" v="4"/>
        <pc:sldMkLst>
          <pc:docMk/>
          <pc:sldMk cId="2437605278" sldId="266"/>
        </pc:sldMkLst>
        <pc:spChg chg="mod ord">
          <ac:chgData name="Medearis, Alexander David" userId="S::amedear1@vols.utk.edu::af1aae0d-902b-4fb4-bcfa-fb668210bfcb" providerId="AD" clId="Web-{52AD2BBC-ED3D-DF14-110A-6CFC741C5C4A}" dt="2024-02-25T19:13:06.249" v="4"/>
          <ac:spMkLst>
            <pc:docMk/>
            <pc:sldMk cId="2437605278" sldId="266"/>
            <ac:spMk id="2" creationId="{01BF5AD6-8920-D803-65B7-41785618FF43}"/>
          </ac:spMkLst>
        </pc:spChg>
        <pc:spChg chg="mod ord">
          <ac:chgData name="Medearis, Alexander David" userId="S::amedear1@vols.utk.edu::af1aae0d-902b-4fb4-bcfa-fb668210bfcb" providerId="AD" clId="Web-{52AD2BBC-ED3D-DF14-110A-6CFC741C5C4A}" dt="2024-02-25T19:13:06.249" v="4"/>
          <ac:spMkLst>
            <pc:docMk/>
            <pc:sldMk cId="2437605278" sldId="266"/>
            <ac:spMk id="3" creationId="{C11B6D97-46AD-FCA5-138A-D2D3A1C4D23D}"/>
          </ac:spMkLst>
        </pc:spChg>
      </pc:sldChg>
      <pc:sldChg chg="addSp modSp mod modClrScheme chgLayout">
        <pc:chgData name="Medearis, Alexander David" userId="S::amedear1@vols.utk.edu::af1aae0d-902b-4fb4-bcfa-fb668210bfcb" providerId="AD" clId="Web-{52AD2BBC-ED3D-DF14-110A-6CFC741C5C4A}" dt="2024-02-25T19:18:03.559" v="6"/>
        <pc:sldMkLst>
          <pc:docMk/>
          <pc:sldMk cId="571067301" sldId="267"/>
        </pc:sldMkLst>
        <pc:spChg chg="mod ord">
          <ac:chgData name="Medearis, Alexander David" userId="S::amedear1@vols.utk.edu::af1aae0d-902b-4fb4-bcfa-fb668210bfcb" providerId="AD" clId="Web-{52AD2BBC-ED3D-DF14-110A-6CFC741C5C4A}" dt="2024-02-25T19:18:03.559" v="6"/>
          <ac:spMkLst>
            <pc:docMk/>
            <pc:sldMk cId="571067301" sldId="267"/>
            <ac:spMk id="2" creationId="{023F3BF6-0EA5-4B6F-4078-1572635AA2A7}"/>
          </ac:spMkLst>
        </pc:spChg>
        <pc:spChg chg="add mod ord">
          <ac:chgData name="Medearis, Alexander David" userId="S::amedear1@vols.utk.edu::af1aae0d-902b-4fb4-bcfa-fb668210bfcb" providerId="AD" clId="Web-{52AD2BBC-ED3D-DF14-110A-6CFC741C5C4A}" dt="2024-02-25T19:18:03.559" v="6"/>
          <ac:spMkLst>
            <pc:docMk/>
            <pc:sldMk cId="571067301" sldId="267"/>
            <ac:spMk id="3" creationId="{47E90D65-BC60-C87A-7FD0-062D5A5EA4D0}"/>
          </ac:spMkLst>
        </pc:spChg>
      </pc:sldChg>
      <pc:sldChg chg="modSp">
        <pc:chgData name="Medearis, Alexander David" userId="S::amedear1@vols.utk.edu::af1aae0d-902b-4fb4-bcfa-fb668210bfcb" providerId="AD" clId="Web-{52AD2BBC-ED3D-DF14-110A-6CFC741C5C4A}" dt="2024-02-25T19:57:27.681" v="198" actId="1076"/>
        <pc:sldMkLst>
          <pc:docMk/>
          <pc:sldMk cId="2075097973" sldId="268"/>
        </pc:sldMkLst>
        <pc:picChg chg="mod">
          <ac:chgData name="Medearis, Alexander David" userId="S::amedear1@vols.utk.edu::af1aae0d-902b-4fb4-bcfa-fb668210bfcb" providerId="AD" clId="Web-{52AD2BBC-ED3D-DF14-110A-6CFC741C5C4A}" dt="2024-02-25T19:57:27.681" v="198" actId="1076"/>
          <ac:picMkLst>
            <pc:docMk/>
            <pc:sldMk cId="2075097973" sldId="268"/>
            <ac:picMk id="7" creationId="{E552DE84-13EC-2590-5375-2DE5D259ED7C}"/>
          </ac:picMkLst>
        </pc:picChg>
      </pc:sldChg>
      <pc:sldMasterChg chg="del delSldLayout">
        <pc:chgData name="Medearis, Alexander David" userId="S::amedear1@vols.utk.edu::af1aae0d-902b-4fb4-bcfa-fb668210bfcb" providerId="AD" clId="Web-{52AD2BBC-ED3D-DF14-110A-6CFC741C5C4A}" dt="2024-02-25T19:11:50.996" v="0"/>
        <pc:sldMasterMkLst>
          <pc:docMk/>
          <pc:sldMasterMk cId="1373702409" sldId="2147483690"/>
        </pc:sldMasterMkLst>
        <pc:sldLayoutChg chg="del">
          <pc:chgData name="Medearis, Alexander David" userId="S::amedear1@vols.utk.edu::af1aae0d-902b-4fb4-bcfa-fb668210bfcb" providerId="AD" clId="Web-{52AD2BBC-ED3D-DF14-110A-6CFC741C5C4A}" dt="2024-02-25T19:11:50.996" v="0"/>
          <pc:sldLayoutMkLst>
            <pc:docMk/>
            <pc:sldMasterMk cId="1373702409" sldId="2147483690"/>
            <pc:sldLayoutMk cId="1598171845" sldId="2147483691"/>
          </pc:sldLayoutMkLst>
        </pc:sldLayoutChg>
        <pc:sldLayoutChg chg="del">
          <pc:chgData name="Medearis, Alexander David" userId="S::amedear1@vols.utk.edu::af1aae0d-902b-4fb4-bcfa-fb668210bfcb" providerId="AD" clId="Web-{52AD2BBC-ED3D-DF14-110A-6CFC741C5C4A}" dt="2024-02-25T19:11:50.996" v="0"/>
          <pc:sldLayoutMkLst>
            <pc:docMk/>
            <pc:sldMasterMk cId="1373702409" sldId="2147483690"/>
            <pc:sldLayoutMk cId="3132874666" sldId="2147483692"/>
          </pc:sldLayoutMkLst>
        </pc:sldLayoutChg>
        <pc:sldLayoutChg chg="del">
          <pc:chgData name="Medearis, Alexander David" userId="S::amedear1@vols.utk.edu::af1aae0d-902b-4fb4-bcfa-fb668210bfcb" providerId="AD" clId="Web-{52AD2BBC-ED3D-DF14-110A-6CFC741C5C4A}" dt="2024-02-25T19:11:50.996" v="0"/>
          <pc:sldLayoutMkLst>
            <pc:docMk/>
            <pc:sldMasterMk cId="1373702409" sldId="2147483690"/>
            <pc:sldLayoutMk cId="3936593208" sldId="2147483693"/>
          </pc:sldLayoutMkLst>
        </pc:sldLayoutChg>
        <pc:sldLayoutChg chg="del">
          <pc:chgData name="Medearis, Alexander David" userId="S::amedear1@vols.utk.edu::af1aae0d-902b-4fb4-bcfa-fb668210bfcb" providerId="AD" clId="Web-{52AD2BBC-ED3D-DF14-110A-6CFC741C5C4A}" dt="2024-02-25T19:11:50.996" v="0"/>
          <pc:sldLayoutMkLst>
            <pc:docMk/>
            <pc:sldMasterMk cId="1373702409" sldId="2147483690"/>
            <pc:sldLayoutMk cId="758918105" sldId="2147483694"/>
          </pc:sldLayoutMkLst>
        </pc:sldLayoutChg>
        <pc:sldLayoutChg chg="del">
          <pc:chgData name="Medearis, Alexander David" userId="S::amedear1@vols.utk.edu::af1aae0d-902b-4fb4-bcfa-fb668210bfcb" providerId="AD" clId="Web-{52AD2BBC-ED3D-DF14-110A-6CFC741C5C4A}" dt="2024-02-25T19:11:50.996" v="0"/>
          <pc:sldLayoutMkLst>
            <pc:docMk/>
            <pc:sldMasterMk cId="1373702409" sldId="2147483690"/>
            <pc:sldLayoutMk cId="253076054" sldId="2147483695"/>
          </pc:sldLayoutMkLst>
        </pc:sldLayoutChg>
        <pc:sldLayoutChg chg="del">
          <pc:chgData name="Medearis, Alexander David" userId="S::amedear1@vols.utk.edu::af1aae0d-902b-4fb4-bcfa-fb668210bfcb" providerId="AD" clId="Web-{52AD2BBC-ED3D-DF14-110A-6CFC741C5C4A}" dt="2024-02-25T19:11:50.996" v="0"/>
          <pc:sldLayoutMkLst>
            <pc:docMk/>
            <pc:sldMasterMk cId="1373702409" sldId="2147483690"/>
            <pc:sldLayoutMk cId="4261881021" sldId="2147483696"/>
          </pc:sldLayoutMkLst>
        </pc:sldLayoutChg>
        <pc:sldLayoutChg chg="del">
          <pc:chgData name="Medearis, Alexander David" userId="S::amedear1@vols.utk.edu::af1aae0d-902b-4fb4-bcfa-fb668210bfcb" providerId="AD" clId="Web-{52AD2BBC-ED3D-DF14-110A-6CFC741C5C4A}" dt="2024-02-25T19:11:50.996" v="0"/>
          <pc:sldLayoutMkLst>
            <pc:docMk/>
            <pc:sldMasterMk cId="1373702409" sldId="2147483690"/>
            <pc:sldLayoutMk cId="496947658" sldId="2147483697"/>
          </pc:sldLayoutMkLst>
        </pc:sldLayoutChg>
        <pc:sldLayoutChg chg="del">
          <pc:chgData name="Medearis, Alexander David" userId="S::amedear1@vols.utk.edu::af1aae0d-902b-4fb4-bcfa-fb668210bfcb" providerId="AD" clId="Web-{52AD2BBC-ED3D-DF14-110A-6CFC741C5C4A}" dt="2024-02-25T19:11:50.996" v="0"/>
          <pc:sldLayoutMkLst>
            <pc:docMk/>
            <pc:sldMasterMk cId="1373702409" sldId="2147483690"/>
            <pc:sldLayoutMk cId="2669979567" sldId="2147483698"/>
          </pc:sldLayoutMkLst>
        </pc:sldLayoutChg>
        <pc:sldLayoutChg chg="del">
          <pc:chgData name="Medearis, Alexander David" userId="S::amedear1@vols.utk.edu::af1aae0d-902b-4fb4-bcfa-fb668210bfcb" providerId="AD" clId="Web-{52AD2BBC-ED3D-DF14-110A-6CFC741C5C4A}" dt="2024-02-25T19:11:50.996" v="0"/>
          <pc:sldLayoutMkLst>
            <pc:docMk/>
            <pc:sldMasterMk cId="1373702409" sldId="2147483690"/>
            <pc:sldLayoutMk cId="2546815338" sldId="2147483699"/>
          </pc:sldLayoutMkLst>
        </pc:sldLayoutChg>
        <pc:sldLayoutChg chg="del">
          <pc:chgData name="Medearis, Alexander David" userId="S::amedear1@vols.utk.edu::af1aae0d-902b-4fb4-bcfa-fb668210bfcb" providerId="AD" clId="Web-{52AD2BBC-ED3D-DF14-110A-6CFC741C5C4A}" dt="2024-02-25T19:11:50.996" v="0"/>
          <pc:sldLayoutMkLst>
            <pc:docMk/>
            <pc:sldMasterMk cId="1373702409" sldId="2147483690"/>
            <pc:sldLayoutMk cId="2610645501" sldId="2147483700"/>
          </pc:sldLayoutMkLst>
        </pc:sldLayoutChg>
        <pc:sldLayoutChg chg="del">
          <pc:chgData name="Medearis, Alexander David" userId="S::amedear1@vols.utk.edu::af1aae0d-902b-4fb4-bcfa-fb668210bfcb" providerId="AD" clId="Web-{52AD2BBC-ED3D-DF14-110A-6CFC741C5C4A}" dt="2024-02-25T19:11:50.996" v="0"/>
          <pc:sldLayoutMkLst>
            <pc:docMk/>
            <pc:sldMasterMk cId="1373702409" sldId="2147483690"/>
            <pc:sldLayoutMk cId="899523416" sldId="2147483701"/>
          </pc:sldLayoutMkLst>
        </pc:sldLayoutChg>
        <pc:sldLayoutChg chg="del">
          <pc:chgData name="Medearis, Alexander David" userId="S::amedear1@vols.utk.edu::af1aae0d-902b-4fb4-bcfa-fb668210bfcb" providerId="AD" clId="Web-{52AD2BBC-ED3D-DF14-110A-6CFC741C5C4A}" dt="2024-02-25T19:11:50.996" v="0"/>
          <pc:sldLayoutMkLst>
            <pc:docMk/>
            <pc:sldMasterMk cId="1373702409" sldId="2147483690"/>
            <pc:sldLayoutMk cId="1946477120" sldId="2147483702"/>
          </pc:sldLayoutMkLst>
        </pc:sldLayoutChg>
        <pc:sldLayoutChg chg="del">
          <pc:chgData name="Medearis, Alexander David" userId="S::amedear1@vols.utk.edu::af1aae0d-902b-4fb4-bcfa-fb668210bfcb" providerId="AD" clId="Web-{52AD2BBC-ED3D-DF14-110A-6CFC741C5C4A}" dt="2024-02-25T19:11:50.996" v="0"/>
          <pc:sldLayoutMkLst>
            <pc:docMk/>
            <pc:sldMasterMk cId="1373702409" sldId="2147483690"/>
            <pc:sldLayoutMk cId="69533670" sldId="2147483703"/>
          </pc:sldLayoutMkLst>
        </pc:sldLayoutChg>
        <pc:sldLayoutChg chg="del">
          <pc:chgData name="Medearis, Alexander David" userId="S::amedear1@vols.utk.edu::af1aae0d-902b-4fb4-bcfa-fb668210bfcb" providerId="AD" clId="Web-{52AD2BBC-ED3D-DF14-110A-6CFC741C5C4A}" dt="2024-02-25T19:11:50.996" v="0"/>
          <pc:sldLayoutMkLst>
            <pc:docMk/>
            <pc:sldMasterMk cId="1373702409" sldId="2147483690"/>
            <pc:sldLayoutMk cId="2409578283" sldId="2147483704"/>
          </pc:sldLayoutMkLst>
        </pc:sldLayoutChg>
        <pc:sldLayoutChg chg="del">
          <pc:chgData name="Medearis, Alexander David" userId="S::amedear1@vols.utk.edu::af1aae0d-902b-4fb4-bcfa-fb668210bfcb" providerId="AD" clId="Web-{52AD2BBC-ED3D-DF14-110A-6CFC741C5C4A}" dt="2024-02-25T19:11:50.996" v="0"/>
          <pc:sldLayoutMkLst>
            <pc:docMk/>
            <pc:sldMasterMk cId="1373702409" sldId="2147483690"/>
            <pc:sldLayoutMk cId="3370995929" sldId="2147483705"/>
          </pc:sldLayoutMkLst>
        </pc:sldLayoutChg>
        <pc:sldLayoutChg chg="del">
          <pc:chgData name="Medearis, Alexander David" userId="S::amedear1@vols.utk.edu::af1aae0d-902b-4fb4-bcfa-fb668210bfcb" providerId="AD" clId="Web-{52AD2BBC-ED3D-DF14-110A-6CFC741C5C4A}" dt="2024-02-25T19:11:50.996" v="0"/>
          <pc:sldLayoutMkLst>
            <pc:docMk/>
            <pc:sldMasterMk cId="1373702409" sldId="2147483690"/>
            <pc:sldLayoutMk cId="1004148007" sldId="2147483706"/>
          </pc:sldLayoutMkLst>
        </pc:sldLayoutChg>
        <pc:sldLayoutChg chg="del">
          <pc:chgData name="Medearis, Alexander David" userId="S::amedear1@vols.utk.edu::af1aae0d-902b-4fb4-bcfa-fb668210bfcb" providerId="AD" clId="Web-{52AD2BBC-ED3D-DF14-110A-6CFC741C5C4A}" dt="2024-02-25T19:11:50.996" v="0"/>
          <pc:sldLayoutMkLst>
            <pc:docMk/>
            <pc:sldMasterMk cId="1373702409" sldId="2147483690"/>
            <pc:sldLayoutMk cId="1233195885" sldId="2147483707"/>
          </pc:sldLayoutMkLst>
        </pc:sldLayoutChg>
      </pc:sldMasterChg>
      <pc:sldMasterChg chg="add del addSldLayout delSldLayout modSldLayout">
        <pc:chgData name="Medearis, Alexander David" userId="S::amedear1@vols.utk.edu::af1aae0d-902b-4fb4-bcfa-fb668210bfcb" providerId="AD" clId="Web-{52AD2BBC-ED3D-DF14-110A-6CFC741C5C4A}" dt="2024-02-25T19:11:53.184" v="1"/>
        <pc:sldMasterMkLst>
          <pc:docMk/>
          <pc:sldMasterMk cId="2098944104" sldId="2147483708"/>
        </pc:sldMasterMkLst>
        <pc:sldLayoutChg chg="add del mod replId">
          <pc:chgData name="Medearis, Alexander David" userId="S::amedear1@vols.utk.edu::af1aae0d-902b-4fb4-bcfa-fb668210bfcb" providerId="AD" clId="Web-{52AD2BBC-ED3D-DF14-110A-6CFC741C5C4A}" dt="2024-02-25T19:11:53.184" v="1"/>
          <pc:sldLayoutMkLst>
            <pc:docMk/>
            <pc:sldMasterMk cId="2098944104" sldId="2147483708"/>
            <pc:sldLayoutMk cId="2000479893" sldId="2147483709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1:53.184" v="1"/>
          <pc:sldLayoutMkLst>
            <pc:docMk/>
            <pc:sldMasterMk cId="2098944104" sldId="2147483708"/>
            <pc:sldLayoutMk cId="2167128127" sldId="2147483710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1:53.184" v="1"/>
          <pc:sldLayoutMkLst>
            <pc:docMk/>
            <pc:sldMasterMk cId="2098944104" sldId="2147483708"/>
            <pc:sldLayoutMk cId="2784008389" sldId="2147483711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1:53.184" v="1"/>
          <pc:sldLayoutMkLst>
            <pc:docMk/>
            <pc:sldMasterMk cId="2098944104" sldId="2147483708"/>
            <pc:sldLayoutMk cId="2496906263" sldId="2147483712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1:53.184" v="1"/>
          <pc:sldLayoutMkLst>
            <pc:docMk/>
            <pc:sldMasterMk cId="2098944104" sldId="2147483708"/>
            <pc:sldLayoutMk cId="3909858871" sldId="2147483713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1:53.184" v="1"/>
          <pc:sldLayoutMkLst>
            <pc:docMk/>
            <pc:sldMasterMk cId="2098944104" sldId="2147483708"/>
            <pc:sldLayoutMk cId="1768450210" sldId="2147483714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1:53.184" v="1"/>
          <pc:sldLayoutMkLst>
            <pc:docMk/>
            <pc:sldMasterMk cId="2098944104" sldId="2147483708"/>
            <pc:sldLayoutMk cId="1361078325" sldId="2147483715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1:53.184" v="1"/>
          <pc:sldLayoutMkLst>
            <pc:docMk/>
            <pc:sldMasterMk cId="2098944104" sldId="2147483708"/>
            <pc:sldLayoutMk cId="1842915482" sldId="2147483716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1:53.184" v="1"/>
          <pc:sldLayoutMkLst>
            <pc:docMk/>
            <pc:sldMasterMk cId="2098944104" sldId="2147483708"/>
            <pc:sldLayoutMk cId="3912066391" sldId="2147483717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1:53.184" v="1"/>
          <pc:sldLayoutMkLst>
            <pc:docMk/>
            <pc:sldMasterMk cId="2098944104" sldId="2147483708"/>
            <pc:sldLayoutMk cId="1069811015" sldId="2147483718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1:53.184" v="1"/>
          <pc:sldLayoutMkLst>
            <pc:docMk/>
            <pc:sldMasterMk cId="2098944104" sldId="2147483708"/>
            <pc:sldLayoutMk cId="1817223867" sldId="2147483719"/>
          </pc:sldLayoutMkLst>
        </pc:sldLayoutChg>
      </pc:sldMasterChg>
      <pc:sldMasterChg chg="add del addSldLayout delSldLayout modSldLayout">
        <pc:chgData name="Medearis, Alexander David" userId="S::amedear1@vols.utk.edu::af1aae0d-902b-4fb4-bcfa-fb668210bfcb" providerId="AD" clId="Web-{52AD2BBC-ED3D-DF14-110A-6CFC741C5C4A}" dt="2024-02-25T19:12:15.872" v="2"/>
        <pc:sldMasterMkLst>
          <pc:docMk/>
          <pc:sldMasterMk cId="669430324" sldId="2147483720"/>
        </pc:sldMasterMkLst>
        <pc:sldLayoutChg chg="add del mod replId">
          <pc:chgData name="Medearis, Alexander David" userId="S::amedear1@vols.utk.edu::af1aae0d-902b-4fb4-bcfa-fb668210bfcb" providerId="AD" clId="Web-{52AD2BBC-ED3D-DF14-110A-6CFC741C5C4A}" dt="2024-02-25T19:12:15.872" v="2"/>
          <pc:sldLayoutMkLst>
            <pc:docMk/>
            <pc:sldMasterMk cId="669430324" sldId="2147483720"/>
            <pc:sldLayoutMk cId="156599852" sldId="2147483721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2:15.872" v="2"/>
          <pc:sldLayoutMkLst>
            <pc:docMk/>
            <pc:sldMasterMk cId="669430324" sldId="2147483720"/>
            <pc:sldLayoutMk cId="227669289" sldId="2147483722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2:15.872" v="2"/>
          <pc:sldLayoutMkLst>
            <pc:docMk/>
            <pc:sldMasterMk cId="669430324" sldId="2147483720"/>
            <pc:sldLayoutMk cId="2264806669" sldId="2147483723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2:15.872" v="2"/>
          <pc:sldLayoutMkLst>
            <pc:docMk/>
            <pc:sldMasterMk cId="669430324" sldId="2147483720"/>
            <pc:sldLayoutMk cId="2822189197" sldId="2147483724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2:15.872" v="2"/>
          <pc:sldLayoutMkLst>
            <pc:docMk/>
            <pc:sldMasterMk cId="669430324" sldId="2147483720"/>
            <pc:sldLayoutMk cId="515886165" sldId="2147483725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2:15.872" v="2"/>
          <pc:sldLayoutMkLst>
            <pc:docMk/>
            <pc:sldMasterMk cId="669430324" sldId="2147483720"/>
            <pc:sldLayoutMk cId="1809601724" sldId="2147483726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2:15.872" v="2"/>
          <pc:sldLayoutMkLst>
            <pc:docMk/>
            <pc:sldMasterMk cId="669430324" sldId="2147483720"/>
            <pc:sldLayoutMk cId="2574554353" sldId="2147483727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2:15.872" v="2"/>
          <pc:sldLayoutMkLst>
            <pc:docMk/>
            <pc:sldMasterMk cId="669430324" sldId="2147483720"/>
            <pc:sldLayoutMk cId="3538294195" sldId="2147483728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2:15.872" v="2"/>
          <pc:sldLayoutMkLst>
            <pc:docMk/>
            <pc:sldMasterMk cId="669430324" sldId="2147483720"/>
            <pc:sldLayoutMk cId="1557675126" sldId="2147483729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2:15.872" v="2"/>
          <pc:sldLayoutMkLst>
            <pc:docMk/>
            <pc:sldMasterMk cId="669430324" sldId="2147483720"/>
            <pc:sldLayoutMk cId="2022816206" sldId="2147483730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2:15.872" v="2"/>
          <pc:sldLayoutMkLst>
            <pc:docMk/>
            <pc:sldMasterMk cId="669430324" sldId="2147483720"/>
            <pc:sldLayoutMk cId="3756890930" sldId="2147483731"/>
          </pc:sldLayoutMkLst>
        </pc:sldLayoutChg>
      </pc:sldMasterChg>
      <pc:sldMasterChg chg="add del addSldLayout delSldLayout modSldLayout">
        <pc:chgData name="Medearis, Alexander David" userId="S::amedear1@vols.utk.edu::af1aae0d-902b-4fb4-bcfa-fb668210bfcb" providerId="AD" clId="Web-{52AD2BBC-ED3D-DF14-110A-6CFC741C5C4A}" dt="2024-02-25T19:12:23.966" v="3"/>
        <pc:sldMasterMkLst>
          <pc:docMk/>
          <pc:sldMasterMk cId="3943823179" sldId="2147483732"/>
        </pc:sldMasterMkLst>
        <pc:sldLayoutChg chg="add del mod replId">
          <pc:chgData name="Medearis, Alexander David" userId="S::amedear1@vols.utk.edu::af1aae0d-902b-4fb4-bcfa-fb668210bfcb" providerId="AD" clId="Web-{52AD2BBC-ED3D-DF14-110A-6CFC741C5C4A}" dt="2024-02-25T19:12:23.966" v="3"/>
          <pc:sldLayoutMkLst>
            <pc:docMk/>
            <pc:sldMasterMk cId="3943823179" sldId="2147483732"/>
            <pc:sldLayoutMk cId="2596594662" sldId="2147483733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2:23.966" v="3"/>
          <pc:sldLayoutMkLst>
            <pc:docMk/>
            <pc:sldMasterMk cId="3943823179" sldId="2147483732"/>
            <pc:sldLayoutMk cId="144207818" sldId="2147483734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2:23.966" v="3"/>
          <pc:sldLayoutMkLst>
            <pc:docMk/>
            <pc:sldMasterMk cId="3943823179" sldId="2147483732"/>
            <pc:sldLayoutMk cId="87356291" sldId="2147483735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2:23.966" v="3"/>
          <pc:sldLayoutMkLst>
            <pc:docMk/>
            <pc:sldMasterMk cId="3943823179" sldId="2147483732"/>
            <pc:sldLayoutMk cId="2919258495" sldId="2147483736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2:23.966" v="3"/>
          <pc:sldLayoutMkLst>
            <pc:docMk/>
            <pc:sldMasterMk cId="3943823179" sldId="2147483732"/>
            <pc:sldLayoutMk cId="3997399039" sldId="2147483737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2:23.966" v="3"/>
          <pc:sldLayoutMkLst>
            <pc:docMk/>
            <pc:sldMasterMk cId="3943823179" sldId="2147483732"/>
            <pc:sldLayoutMk cId="1195737165" sldId="2147483738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2:23.966" v="3"/>
          <pc:sldLayoutMkLst>
            <pc:docMk/>
            <pc:sldMasterMk cId="3943823179" sldId="2147483732"/>
            <pc:sldLayoutMk cId="1551079091" sldId="2147483739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2:23.966" v="3"/>
          <pc:sldLayoutMkLst>
            <pc:docMk/>
            <pc:sldMasterMk cId="3943823179" sldId="2147483732"/>
            <pc:sldLayoutMk cId="2425721620" sldId="2147483740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2:23.966" v="3"/>
          <pc:sldLayoutMkLst>
            <pc:docMk/>
            <pc:sldMasterMk cId="3943823179" sldId="2147483732"/>
            <pc:sldLayoutMk cId="732966137" sldId="2147483741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2:23.966" v="3"/>
          <pc:sldLayoutMkLst>
            <pc:docMk/>
            <pc:sldMasterMk cId="3943823179" sldId="2147483732"/>
            <pc:sldLayoutMk cId="3647539165" sldId="2147483742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2:23.966" v="3"/>
          <pc:sldLayoutMkLst>
            <pc:docMk/>
            <pc:sldMasterMk cId="3943823179" sldId="2147483732"/>
            <pc:sldLayoutMk cId="1361357051" sldId="2147483743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2:23.966" v="3"/>
          <pc:sldLayoutMkLst>
            <pc:docMk/>
            <pc:sldMasterMk cId="3943823179" sldId="2147483732"/>
            <pc:sldLayoutMk cId="2711349061" sldId="2147483744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2:23.966" v="3"/>
          <pc:sldLayoutMkLst>
            <pc:docMk/>
            <pc:sldMasterMk cId="3943823179" sldId="2147483732"/>
            <pc:sldLayoutMk cId="3949152272" sldId="2147483745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2:23.966" v="3"/>
          <pc:sldLayoutMkLst>
            <pc:docMk/>
            <pc:sldMasterMk cId="3943823179" sldId="2147483732"/>
            <pc:sldLayoutMk cId="1427306955" sldId="2147483746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2:23.966" v="3"/>
          <pc:sldLayoutMkLst>
            <pc:docMk/>
            <pc:sldMasterMk cId="3943823179" sldId="2147483732"/>
            <pc:sldLayoutMk cId="1786646785" sldId="2147483747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2:23.966" v="3"/>
          <pc:sldLayoutMkLst>
            <pc:docMk/>
            <pc:sldMasterMk cId="3943823179" sldId="2147483732"/>
            <pc:sldLayoutMk cId="3088707992" sldId="2147483748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2:23.966" v="3"/>
          <pc:sldLayoutMkLst>
            <pc:docMk/>
            <pc:sldMasterMk cId="3943823179" sldId="2147483732"/>
            <pc:sldLayoutMk cId="1591964278" sldId="2147483749"/>
          </pc:sldLayoutMkLst>
        </pc:sldLayoutChg>
      </pc:sldMasterChg>
      <pc:sldMasterChg chg="add del addSldLayout delSldLayout modSldLayout">
        <pc:chgData name="Medearis, Alexander David" userId="S::amedear1@vols.utk.edu::af1aae0d-902b-4fb4-bcfa-fb668210bfcb" providerId="AD" clId="Web-{52AD2BBC-ED3D-DF14-110A-6CFC741C5C4A}" dt="2024-02-25T19:13:06.249" v="4"/>
        <pc:sldMasterMkLst>
          <pc:docMk/>
          <pc:sldMasterMk cId="4137461474" sldId="2147483750"/>
        </pc:sldMasterMkLst>
        <pc:sldLayoutChg chg="add del mod replId">
          <pc:chgData name="Medearis, Alexander David" userId="S::amedear1@vols.utk.edu::af1aae0d-902b-4fb4-bcfa-fb668210bfcb" providerId="AD" clId="Web-{52AD2BBC-ED3D-DF14-110A-6CFC741C5C4A}" dt="2024-02-25T19:13:06.249" v="4"/>
          <pc:sldLayoutMkLst>
            <pc:docMk/>
            <pc:sldMasterMk cId="4137461474" sldId="2147483750"/>
            <pc:sldLayoutMk cId="2016380762" sldId="2147483751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3:06.249" v="4"/>
          <pc:sldLayoutMkLst>
            <pc:docMk/>
            <pc:sldMasterMk cId="4137461474" sldId="2147483750"/>
            <pc:sldLayoutMk cId="2895752471" sldId="2147483752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3:06.249" v="4"/>
          <pc:sldLayoutMkLst>
            <pc:docMk/>
            <pc:sldMasterMk cId="4137461474" sldId="2147483750"/>
            <pc:sldLayoutMk cId="3871280388" sldId="2147483753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3:06.249" v="4"/>
          <pc:sldLayoutMkLst>
            <pc:docMk/>
            <pc:sldMasterMk cId="4137461474" sldId="2147483750"/>
            <pc:sldLayoutMk cId="2875133962" sldId="2147483754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3:06.249" v="4"/>
          <pc:sldLayoutMkLst>
            <pc:docMk/>
            <pc:sldMasterMk cId="4137461474" sldId="2147483750"/>
            <pc:sldLayoutMk cId="2380627899" sldId="2147483755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3:06.249" v="4"/>
          <pc:sldLayoutMkLst>
            <pc:docMk/>
            <pc:sldMasterMk cId="4137461474" sldId="2147483750"/>
            <pc:sldLayoutMk cId="3428403062" sldId="2147483756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3:06.249" v="4"/>
          <pc:sldLayoutMkLst>
            <pc:docMk/>
            <pc:sldMasterMk cId="4137461474" sldId="2147483750"/>
            <pc:sldLayoutMk cId="457078188" sldId="2147483757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3:06.249" v="4"/>
          <pc:sldLayoutMkLst>
            <pc:docMk/>
            <pc:sldMasterMk cId="4137461474" sldId="2147483750"/>
            <pc:sldLayoutMk cId="4151165006" sldId="2147483758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3:06.249" v="4"/>
          <pc:sldLayoutMkLst>
            <pc:docMk/>
            <pc:sldMasterMk cId="4137461474" sldId="2147483750"/>
            <pc:sldLayoutMk cId="1761245267" sldId="2147483759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3:06.249" v="4"/>
          <pc:sldLayoutMkLst>
            <pc:docMk/>
            <pc:sldMasterMk cId="4137461474" sldId="2147483750"/>
            <pc:sldLayoutMk cId="2649060550" sldId="2147483760"/>
          </pc:sldLayoutMkLst>
        </pc:sldLayoutChg>
        <pc:sldLayoutChg chg="add del mod replId">
          <pc:chgData name="Medearis, Alexander David" userId="S::amedear1@vols.utk.edu::af1aae0d-902b-4fb4-bcfa-fb668210bfcb" providerId="AD" clId="Web-{52AD2BBC-ED3D-DF14-110A-6CFC741C5C4A}" dt="2024-02-25T19:13:06.249" v="4"/>
          <pc:sldLayoutMkLst>
            <pc:docMk/>
            <pc:sldMasterMk cId="4137461474" sldId="2147483750"/>
            <pc:sldLayoutMk cId="3282644956" sldId="2147483761"/>
          </pc:sldLayoutMkLst>
        </pc:sldLayoutChg>
      </pc:sldMasterChg>
      <pc:sldMasterChg chg="add addSldLayout modSldLayout">
        <pc:chgData name="Medearis, Alexander David" userId="S::amedear1@vols.utk.edu::af1aae0d-902b-4fb4-bcfa-fb668210bfcb" providerId="AD" clId="Web-{52AD2BBC-ED3D-DF14-110A-6CFC741C5C4A}" dt="2024-02-25T19:13:06.249" v="4"/>
        <pc:sldMasterMkLst>
          <pc:docMk/>
          <pc:sldMasterMk cId="1460311155" sldId="2147483762"/>
        </pc:sldMasterMkLst>
        <pc:sldLayoutChg chg="add mod replId">
          <pc:chgData name="Medearis, Alexander David" userId="S::amedear1@vols.utk.edu::af1aae0d-902b-4fb4-bcfa-fb668210bfcb" providerId="AD" clId="Web-{52AD2BBC-ED3D-DF14-110A-6CFC741C5C4A}" dt="2024-02-25T19:13:06.249" v="4"/>
          <pc:sldLayoutMkLst>
            <pc:docMk/>
            <pc:sldMasterMk cId="1460311155" sldId="2147483762"/>
            <pc:sldLayoutMk cId="1149976531" sldId="2147483763"/>
          </pc:sldLayoutMkLst>
        </pc:sldLayoutChg>
        <pc:sldLayoutChg chg="add mod replId">
          <pc:chgData name="Medearis, Alexander David" userId="S::amedear1@vols.utk.edu::af1aae0d-902b-4fb4-bcfa-fb668210bfcb" providerId="AD" clId="Web-{52AD2BBC-ED3D-DF14-110A-6CFC741C5C4A}" dt="2024-02-25T19:13:06.249" v="4"/>
          <pc:sldLayoutMkLst>
            <pc:docMk/>
            <pc:sldMasterMk cId="1460311155" sldId="2147483762"/>
            <pc:sldLayoutMk cId="1285331916" sldId="2147483764"/>
          </pc:sldLayoutMkLst>
        </pc:sldLayoutChg>
        <pc:sldLayoutChg chg="add mod replId">
          <pc:chgData name="Medearis, Alexander David" userId="S::amedear1@vols.utk.edu::af1aae0d-902b-4fb4-bcfa-fb668210bfcb" providerId="AD" clId="Web-{52AD2BBC-ED3D-DF14-110A-6CFC741C5C4A}" dt="2024-02-25T19:13:06.249" v="4"/>
          <pc:sldLayoutMkLst>
            <pc:docMk/>
            <pc:sldMasterMk cId="1460311155" sldId="2147483762"/>
            <pc:sldLayoutMk cId="329345447" sldId="2147483765"/>
          </pc:sldLayoutMkLst>
        </pc:sldLayoutChg>
        <pc:sldLayoutChg chg="add mod replId">
          <pc:chgData name="Medearis, Alexander David" userId="S::amedear1@vols.utk.edu::af1aae0d-902b-4fb4-bcfa-fb668210bfcb" providerId="AD" clId="Web-{52AD2BBC-ED3D-DF14-110A-6CFC741C5C4A}" dt="2024-02-25T19:13:06.249" v="4"/>
          <pc:sldLayoutMkLst>
            <pc:docMk/>
            <pc:sldMasterMk cId="1460311155" sldId="2147483762"/>
            <pc:sldLayoutMk cId="589749652" sldId="2147483766"/>
          </pc:sldLayoutMkLst>
        </pc:sldLayoutChg>
        <pc:sldLayoutChg chg="add mod replId">
          <pc:chgData name="Medearis, Alexander David" userId="S::amedear1@vols.utk.edu::af1aae0d-902b-4fb4-bcfa-fb668210bfcb" providerId="AD" clId="Web-{52AD2BBC-ED3D-DF14-110A-6CFC741C5C4A}" dt="2024-02-25T19:13:06.249" v="4"/>
          <pc:sldLayoutMkLst>
            <pc:docMk/>
            <pc:sldMasterMk cId="1460311155" sldId="2147483762"/>
            <pc:sldLayoutMk cId="3134224049" sldId="2147483767"/>
          </pc:sldLayoutMkLst>
        </pc:sldLayoutChg>
        <pc:sldLayoutChg chg="add mod replId">
          <pc:chgData name="Medearis, Alexander David" userId="S::amedear1@vols.utk.edu::af1aae0d-902b-4fb4-bcfa-fb668210bfcb" providerId="AD" clId="Web-{52AD2BBC-ED3D-DF14-110A-6CFC741C5C4A}" dt="2024-02-25T19:13:06.249" v="4"/>
          <pc:sldLayoutMkLst>
            <pc:docMk/>
            <pc:sldMasterMk cId="1460311155" sldId="2147483762"/>
            <pc:sldLayoutMk cId="1669140346" sldId="2147483768"/>
          </pc:sldLayoutMkLst>
        </pc:sldLayoutChg>
        <pc:sldLayoutChg chg="add mod replId">
          <pc:chgData name="Medearis, Alexander David" userId="S::amedear1@vols.utk.edu::af1aae0d-902b-4fb4-bcfa-fb668210bfcb" providerId="AD" clId="Web-{52AD2BBC-ED3D-DF14-110A-6CFC741C5C4A}" dt="2024-02-25T19:13:06.249" v="4"/>
          <pc:sldLayoutMkLst>
            <pc:docMk/>
            <pc:sldMasterMk cId="1460311155" sldId="2147483762"/>
            <pc:sldLayoutMk cId="1777072560" sldId="2147483769"/>
          </pc:sldLayoutMkLst>
        </pc:sldLayoutChg>
        <pc:sldLayoutChg chg="add mod replId">
          <pc:chgData name="Medearis, Alexander David" userId="S::amedear1@vols.utk.edu::af1aae0d-902b-4fb4-bcfa-fb668210bfcb" providerId="AD" clId="Web-{52AD2BBC-ED3D-DF14-110A-6CFC741C5C4A}" dt="2024-02-25T19:13:06.249" v="4"/>
          <pc:sldLayoutMkLst>
            <pc:docMk/>
            <pc:sldMasterMk cId="1460311155" sldId="2147483762"/>
            <pc:sldLayoutMk cId="2017810996" sldId="2147483770"/>
          </pc:sldLayoutMkLst>
        </pc:sldLayoutChg>
        <pc:sldLayoutChg chg="add mod replId">
          <pc:chgData name="Medearis, Alexander David" userId="S::amedear1@vols.utk.edu::af1aae0d-902b-4fb4-bcfa-fb668210bfcb" providerId="AD" clId="Web-{52AD2BBC-ED3D-DF14-110A-6CFC741C5C4A}" dt="2024-02-25T19:13:06.249" v="4"/>
          <pc:sldLayoutMkLst>
            <pc:docMk/>
            <pc:sldMasterMk cId="1460311155" sldId="2147483762"/>
            <pc:sldLayoutMk cId="2027963208" sldId="2147483771"/>
          </pc:sldLayoutMkLst>
        </pc:sldLayoutChg>
        <pc:sldLayoutChg chg="add mod replId">
          <pc:chgData name="Medearis, Alexander David" userId="S::amedear1@vols.utk.edu::af1aae0d-902b-4fb4-bcfa-fb668210bfcb" providerId="AD" clId="Web-{52AD2BBC-ED3D-DF14-110A-6CFC741C5C4A}" dt="2024-02-25T19:13:06.249" v="4"/>
          <pc:sldLayoutMkLst>
            <pc:docMk/>
            <pc:sldMasterMk cId="1460311155" sldId="2147483762"/>
            <pc:sldLayoutMk cId="3369280414" sldId="2147483772"/>
          </pc:sldLayoutMkLst>
        </pc:sldLayoutChg>
        <pc:sldLayoutChg chg="add mod replId">
          <pc:chgData name="Medearis, Alexander David" userId="S::amedear1@vols.utk.edu::af1aae0d-902b-4fb4-bcfa-fb668210bfcb" providerId="AD" clId="Web-{52AD2BBC-ED3D-DF14-110A-6CFC741C5C4A}" dt="2024-02-25T19:13:06.249" v="4"/>
          <pc:sldLayoutMkLst>
            <pc:docMk/>
            <pc:sldMasterMk cId="1460311155" sldId="2147483762"/>
            <pc:sldLayoutMk cId="1596407675" sldId="2147483773"/>
          </pc:sldLayoutMkLst>
        </pc:sldLayoutChg>
      </pc:sldMasterChg>
    </pc:docChg>
  </pc:docChgLst>
  <pc:docChgLst>
    <pc:chgData name="Medearis, Alexander David" userId="S::amedear1@vols.utk.edu::af1aae0d-902b-4fb4-bcfa-fb668210bfcb" providerId="AD" clId="Web-{DD21D3F1-6C14-54D3-E30C-C017F2F30895}"/>
    <pc:docChg chg="modSld sldOrd">
      <pc:chgData name="Medearis, Alexander David" userId="S::amedear1@vols.utk.edu::af1aae0d-902b-4fb4-bcfa-fb668210bfcb" providerId="AD" clId="Web-{DD21D3F1-6C14-54D3-E30C-C017F2F30895}" dt="2024-02-27T05:26:54.780" v="334" actId="20577"/>
      <pc:docMkLst>
        <pc:docMk/>
      </pc:docMkLst>
      <pc:sldChg chg="addSp delSp modSp">
        <pc:chgData name="Medearis, Alexander David" userId="S::amedear1@vols.utk.edu::af1aae0d-902b-4fb4-bcfa-fb668210bfcb" providerId="AD" clId="Web-{DD21D3F1-6C14-54D3-E30C-C017F2F30895}" dt="2024-02-27T05:26:54.780" v="334" actId="20577"/>
        <pc:sldMkLst>
          <pc:docMk/>
          <pc:sldMk cId="703859428" sldId="257"/>
        </pc:sldMkLst>
        <pc:spChg chg="mod">
          <ac:chgData name="Medearis, Alexander David" userId="S::amedear1@vols.utk.edu::af1aae0d-902b-4fb4-bcfa-fb668210bfcb" providerId="AD" clId="Web-{DD21D3F1-6C14-54D3-E30C-C017F2F30895}" dt="2024-02-27T05:26:54.780" v="334" actId="20577"/>
          <ac:spMkLst>
            <pc:docMk/>
            <pc:sldMk cId="703859428" sldId="257"/>
            <ac:spMk id="2" creationId="{33D035DD-52C5-2D21-3E4D-5C22DC1FA245}"/>
          </ac:spMkLst>
        </pc:spChg>
        <pc:spChg chg="add mod">
          <ac:chgData name="Medearis, Alexander David" userId="S::amedear1@vols.utk.edu::af1aae0d-902b-4fb4-bcfa-fb668210bfcb" providerId="AD" clId="Web-{DD21D3F1-6C14-54D3-E30C-C017F2F30895}" dt="2024-02-27T04:11:17.227" v="14" actId="1076"/>
          <ac:spMkLst>
            <pc:docMk/>
            <pc:sldMk cId="703859428" sldId="257"/>
            <ac:spMk id="3" creationId="{12E0386E-AEB8-D170-D074-58DB1CEA4853}"/>
          </ac:spMkLst>
        </pc:spChg>
        <pc:picChg chg="add del mod">
          <ac:chgData name="Medearis, Alexander David" userId="S::amedear1@vols.utk.edu::af1aae0d-902b-4fb4-bcfa-fb668210bfcb" providerId="AD" clId="Web-{DD21D3F1-6C14-54D3-E30C-C017F2F30895}" dt="2024-02-27T04:34:53.493" v="19"/>
          <ac:picMkLst>
            <pc:docMk/>
            <pc:sldMk cId="703859428" sldId="257"/>
            <ac:picMk id="9" creationId="{5CEEF41A-9D8A-8A54-E006-9D6ED0973057}"/>
          </ac:picMkLst>
        </pc:picChg>
        <pc:picChg chg="add del mod">
          <ac:chgData name="Medearis, Alexander David" userId="S::amedear1@vols.utk.edu::af1aae0d-902b-4fb4-bcfa-fb668210bfcb" providerId="AD" clId="Web-{DD21D3F1-6C14-54D3-E30C-C017F2F30895}" dt="2024-02-27T04:37:08.231" v="24"/>
          <ac:picMkLst>
            <pc:docMk/>
            <pc:sldMk cId="703859428" sldId="257"/>
            <ac:picMk id="11" creationId="{3AB35E23-EA90-AD8D-2C3C-8D55C3444992}"/>
          </ac:picMkLst>
        </pc:picChg>
        <pc:picChg chg="add mod">
          <ac:chgData name="Medearis, Alexander David" userId="S::amedear1@vols.utk.edu::af1aae0d-902b-4fb4-bcfa-fb668210bfcb" providerId="AD" clId="Web-{DD21D3F1-6C14-54D3-E30C-C017F2F30895}" dt="2024-02-27T04:38:15.076" v="28" actId="1076"/>
          <ac:picMkLst>
            <pc:docMk/>
            <pc:sldMk cId="703859428" sldId="257"/>
            <ac:picMk id="13" creationId="{099482BA-C687-B042-B82A-167A514D9BEE}"/>
          </ac:picMkLst>
        </pc:picChg>
      </pc:sldChg>
      <pc:sldChg chg="ord">
        <pc:chgData name="Medearis, Alexander David" userId="S::amedear1@vols.utk.edu::af1aae0d-902b-4fb4-bcfa-fb668210bfcb" providerId="AD" clId="Web-{DD21D3F1-6C14-54D3-E30C-C017F2F30895}" dt="2024-02-27T04:53:39.065" v="79"/>
        <pc:sldMkLst>
          <pc:docMk/>
          <pc:sldMk cId="277416084" sldId="258"/>
        </pc:sldMkLst>
      </pc:sldChg>
      <pc:sldChg chg="modSp">
        <pc:chgData name="Medearis, Alexander David" userId="S::amedear1@vols.utk.edu::af1aae0d-902b-4fb4-bcfa-fb668210bfcb" providerId="AD" clId="Web-{DD21D3F1-6C14-54D3-E30C-C017F2F30895}" dt="2024-02-27T05:26:13.841" v="332" actId="1076"/>
        <pc:sldMkLst>
          <pc:docMk/>
          <pc:sldMk cId="571067301" sldId="267"/>
        </pc:sldMkLst>
        <pc:picChg chg="mod">
          <ac:chgData name="Medearis, Alexander David" userId="S::amedear1@vols.utk.edu::af1aae0d-902b-4fb4-bcfa-fb668210bfcb" providerId="AD" clId="Web-{DD21D3F1-6C14-54D3-E30C-C017F2F30895}" dt="2024-02-27T05:26:13.841" v="332" actId="1076"/>
          <ac:picMkLst>
            <pc:docMk/>
            <pc:sldMk cId="571067301" sldId="267"/>
            <ac:picMk id="8" creationId="{8BB3F564-EC2C-B3D2-0B54-1F723668B031}"/>
          </ac:picMkLst>
        </pc:picChg>
      </pc:sldChg>
      <pc:sldChg chg="addSp delSp modSp">
        <pc:chgData name="Medearis, Alexander David" userId="S::amedear1@vols.utk.edu::af1aae0d-902b-4fb4-bcfa-fb668210bfcb" providerId="AD" clId="Web-{DD21D3F1-6C14-54D3-E30C-C017F2F30895}" dt="2024-02-27T05:25:50.700" v="330" actId="20577"/>
        <pc:sldMkLst>
          <pc:docMk/>
          <pc:sldMk cId="2075097973" sldId="268"/>
        </pc:sldMkLst>
        <pc:spChg chg="mod">
          <ac:chgData name="Medearis, Alexander David" userId="S::amedear1@vols.utk.edu::af1aae0d-902b-4fb4-bcfa-fb668210bfcb" providerId="AD" clId="Web-{DD21D3F1-6C14-54D3-E30C-C017F2F30895}" dt="2024-02-27T05:25:50.700" v="330" actId="20577"/>
          <ac:spMkLst>
            <pc:docMk/>
            <pc:sldMk cId="2075097973" sldId="268"/>
            <ac:spMk id="10" creationId="{D8A95FAB-44BD-79B3-15EA-1AF67139EE3C}"/>
          </ac:spMkLst>
        </pc:spChg>
        <pc:graphicFrameChg chg="del">
          <ac:chgData name="Medearis, Alexander David" userId="S::amedear1@vols.utk.edu::af1aae0d-902b-4fb4-bcfa-fb668210bfcb" providerId="AD" clId="Web-{DD21D3F1-6C14-54D3-E30C-C017F2F30895}" dt="2024-02-27T04:48:21.792" v="29"/>
          <ac:graphicFrameMkLst>
            <pc:docMk/>
            <pc:sldMk cId="2075097973" sldId="268"/>
            <ac:graphicFrameMk id="8" creationId="{88CF9CBE-BE7D-AA7F-8D29-87FEB9B45D4A}"/>
          </ac:graphicFrameMkLst>
        </pc:graphicFrameChg>
        <pc:picChg chg="add del mod">
          <ac:chgData name="Medearis, Alexander David" userId="S::amedear1@vols.utk.edu::af1aae0d-902b-4fb4-bcfa-fb668210bfcb" providerId="AD" clId="Web-{DD21D3F1-6C14-54D3-E30C-C017F2F30895}" dt="2024-02-27T04:48:42.964" v="31"/>
          <ac:picMkLst>
            <pc:docMk/>
            <pc:sldMk cId="2075097973" sldId="268"/>
            <ac:picMk id="2" creationId="{89FB965E-7389-45D0-73D3-0E53A06BDC2F}"/>
          </ac:picMkLst>
        </pc:picChg>
        <pc:picChg chg="add mod">
          <ac:chgData name="Medearis, Alexander David" userId="S::amedear1@vols.utk.edu::af1aae0d-902b-4fb4-bcfa-fb668210bfcb" providerId="AD" clId="Web-{DD21D3F1-6C14-54D3-E30C-C017F2F30895}" dt="2024-02-27T04:57:18.272" v="98" actId="14100"/>
          <ac:picMkLst>
            <pc:docMk/>
            <pc:sldMk cId="2075097973" sldId="268"/>
            <ac:picMk id="3" creationId="{B430061B-75F6-A6AD-ED03-69B577F56CCA}"/>
          </ac:picMkLst>
        </pc:picChg>
      </pc:sldChg>
    </pc:docChg>
  </pc:docChgLst>
  <pc:docChgLst>
    <pc:chgData name="Patel, Meet Vipul" userId="S::mpatel71@vols.utk.edu::e4500a98-5207-4cef-802d-9f7825e3601c" providerId="AD" clId="Web-{3663EA24-173C-462C-9CFA-626096001173}"/>
    <pc:docChg chg="addSld delSld modSld sldOrd">
      <pc:chgData name="Patel, Meet Vipul" userId="S::mpatel71@vols.utk.edu::e4500a98-5207-4cef-802d-9f7825e3601c" providerId="AD" clId="Web-{3663EA24-173C-462C-9CFA-626096001173}" dt="2024-02-26T02:16:02.076" v="68" actId="14100"/>
      <pc:docMkLst>
        <pc:docMk/>
      </pc:docMkLst>
      <pc:sldChg chg="modSp">
        <pc:chgData name="Patel, Meet Vipul" userId="S::mpatel71@vols.utk.edu::e4500a98-5207-4cef-802d-9f7825e3601c" providerId="AD" clId="Web-{3663EA24-173C-462C-9CFA-626096001173}" dt="2024-02-26T02:11:25.784" v="1" actId="1076"/>
        <pc:sldMkLst>
          <pc:docMk/>
          <pc:sldMk cId="703859428" sldId="257"/>
        </pc:sldMkLst>
        <pc:picChg chg="mod">
          <ac:chgData name="Patel, Meet Vipul" userId="S::mpatel71@vols.utk.edu::e4500a98-5207-4cef-802d-9f7825e3601c" providerId="AD" clId="Web-{3663EA24-173C-462C-9CFA-626096001173}" dt="2024-02-26T02:11:25.784" v="1" actId="1076"/>
          <ac:picMkLst>
            <pc:docMk/>
            <pc:sldMk cId="703859428" sldId="257"/>
            <ac:picMk id="10" creationId="{72904C39-BAD1-C8A6-798F-CD4736ABF884}"/>
          </ac:picMkLst>
        </pc:picChg>
      </pc:sldChg>
      <pc:sldChg chg="addSp delSp modSp del">
        <pc:chgData name="Patel, Meet Vipul" userId="S::mpatel71@vols.utk.edu::e4500a98-5207-4cef-802d-9f7825e3601c" providerId="AD" clId="Web-{3663EA24-173C-462C-9CFA-626096001173}" dt="2024-02-26T02:15:29.528" v="60"/>
        <pc:sldMkLst>
          <pc:docMk/>
          <pc:sldMk cId="3079253268" sldId="261"/>
        </pc:sldMkLst>
        <pc:picChg chg="add del mod">
          <ac:chgData name="Patel, Meet Vipul" userId="S::mpatel71@vols.utk.edu::e4500a98-5207-4cef-802d-9f7825e3601c" providerId="AD" clId="Web-{3663EA24-173C-462C-9CFA-626096001173}" dt="2024-02-26T02:12:58.928" v="8"/>
          <ac:picMkLst>
            <pc:docMk/>
            <pc:sldMk cId="3079253268" sldId="261"/>
            <ac:picMk id="3" creationId="{E126A162-1D2D-7FEB-D202-999EB4F48172}"/>
          </ac:picMkLst>
        </pc:picChg>
        <pc:picChg chg="add mod">
          <ac:chgData name="Patel, Meet Vipul" userId="S::mpatel71@vols.utk.edu::e4500a98-5207-4cef-802d-9f7825e3601c" providerId="AD" clId="Web-{3663EA24-173C-462C-9CFA-626096001173}" dt="2024-02-26T02:13:12.023" v="12" actId="1076"/>
          <ac:picMkLst>
            <pc:docMk/>
            <pc:sldMk cId="3079253268" sldId="261"/>
            <ac:picMk id="4" creationId="{7B987DBB-31A8-1976-5D9A-CA09328AFA42}"/>
          </ac:picMkLst>
        </pc:picChg>
        <pc:picChg chg="add del mod">
          <ac:chgData name="Patel, Meet Vipul" userId="S::mpatel71@vols.utk.edu::e4500a98-5207-4cef-802d-9f7825e3601c" providerId="AD" clId="Web-{3663EA24-173C-462C-9CFA-626096001173}" dt="2024-02-26T02:12:55.413" v="6"/>
          <ac:picMkLst>
            <pc:docMk/>
            <pc:sldMk cId="3079253268" sldId="261"/>
            <ac:picMk id="5" creationId="{37A33BEB-7988-9C8A-7B7C-A3F6E276ECBC}"/>
          </ac:picMkLst>
        </pc:picChg>
      </pc:sldChg>
      <pc:sldChg chg="addSp delSp modSp add ord replId">
        <pc:chgData name="Patel, Meet Vipul" userId="S::mpatel71@vols.utk.edu::e4500a98-5207-4cef-802d-9f7825e3601c" providerId="AD" clId="Web-{3663EA24-173C-462C-9CFA-626096001173}" dt="2024-02-26T02:16:02.076" v="68" actId="14100"/>
        <pc:sldMkLst>
          <pc:docMk/>
          <pc:sldMk cId="1552980286" sldId="271"/>
        </pc:sldMkLst>
        <pc:spChg chg="add del mod">
          <ac:chgData name="Patel, Meet Vipul" userId="S::mpatel71@vols.utk.edu::e4500a98-5207-4cef-802d-9f7825e3601c" providerId="AD" clId="Web-{3663EA24-173C-462C-9CFA-626096001173}" dt="2024-02-26T02:14:56.636" v="59" actId="14100"/>
          <ac:spMkLst>
            <pc:docMk/>
            <pc:sldMk cId="1552980286" sldId="271"/>
            <ac:spMk id="10" creationId="{D8A95FAB-44BD-79B3-15EA-1AF67139EE3C}"/>
          </ac:spMkLst>
        </pc:spChg>
        <pc:spChg chg="add del mod">
          <ac:chgData name="Patel, Meet Vipul" userId="S::mpatel71@vols.utk.edu::e4500a98-5207-4cef-802d-9f7825e3601c" providerId="AD" clId="Web-{3663EA24-173C-462C-9CFA-626096001173}" dt="2024-02-26T02:16:02.076" v="68" actId="14100"/>
          <ac:spMkLst>
            <pc:docMk/>
            <pc:sldMk cId="1552980286" sldId="271"/>
            <ac:spMk id="11" creationId="{9B028014-09A1-5A5D-861C-B5CF164E40F8}"/>
          </ac:spMkLst>
        </pc:spChg>
        <pc:graphicFrameChg chg="del">
          <ac:chgData name="Patel, Meet Vipul" userId="S::mpatel71@vols.utk.edu::e4500a98-5207-4cef-802d-9f7825e3601c" providerId="AD" clId="Web-{3663EA24-173C-462C-9CFA-626096001173}" dt="2024-02-26T02:14:37.323" v="47"/>
          <ac:graphicFrameMkLst>
            <pc:docMk/>
            <pc:sldMk cId="1552980286" sldId="271"/>
            <ac:graphicFrameMk id="8" creationId="{88CF9CBE-BE7D-AA7F-8D29-87FEB9B45D4A}"/>
          </ac:graphicFrameMkLst>
        </pc:graphicFrameChg>
        <pc:picChg chg="add mod ord modCrop">
          <ac:chgData name="Patel, Meet Vipul" userId="S::mpatel71@vols.utk.edu::e4500a98-5207-4cef-802d-9f7825e3601c" providerId="AD" clId="Web-{3663EA24-173C-462C-9CFA-626096001173}" dt="2024-02-26T02:14:16.853" v="35" actId="14100"/>
          <ac:picMkLst>
            <pc:docMk/>
            <pc:sldMk cId="1552980286" sldId="271"/>
            <ac:picMk id="3" creationId="{F544FBF2-3D42-9E7F-CC7B-38E38AEEBF6F}"/>
          </ac:picMkLst>
        </pc:picChg>
        <pc:picChg chg="del">
          <ac:chgData name="Patel, Meet Vipul" userId="S::mpatel71@vols.utk.edu::e4500a98-5207-4cef-802d-9f7825e3601c" providerId="AD" clId="Web-{3663EA24-173C-462C-9CFA-626096001173}" dt="2024-02-26T02:13:33.164" v="19"/>
          <ac:picMkLst>
            <pc:docMk/>
            <pc:sldMk cId="1552980286" sldId="271"/>
            <ac:picMk id="7" creationId="{E552DE84-13EC-2590-5375-2DE5D259ED7C}"/>
          </ac:picMkLst>
        </pc:picChg>
      </pc:sldChg>
    </pc:docChg>
  </pc:docChgLst>
  <pc:docChgLst>
    <pc:chgData name="Patel, Meet Vipul" userId="S::mpatel71@vols.utk.edu::e4500a98-5207-4cef-802d-9f7825e3601c" providerId="AD" clId="Web-{EA4BBB13-BD9B-4497-8AE7-C0D8D0375A0A}"/>
    <pc:docChg chg="addSld modSld">
      <pc:chgData name="Patel, Meet Vipul" userId="S::mpatel71@vols.utk.edu::e4500a98-5207-4cef-802d-9f7825e3601c" providerId="AD" clId="Web-{EA4BBB13-BD9B-4497-8AE7-C0D8D0375A0A}" dt="2024-02-25T18:02:28.684" v="60" actId="20577"/>
      <pc:docMkLst>
        <pc:docMk/>
      </pc:docMkLst>
      <pc:sldChg chg="modSp">
        <pc:chgData name="Patel, Meet Vipul" userId="S::mpatel71@vols.utk.edu::e4500a98-5207-4cef-802d-9f7825e3601c" providerId="AD" clId="Web-{EA4BBB13-BD9B-4497-8AE7-C0D8D0375A0A}" dt="2024-02-25T18:02:28.684" v="60" actId="20577"/>
        <pc:sldMkLst>
          <pc:docMk/>
          <pc:sldMk cId="109857222" sldId="256"/>
        </pc:sldMkLst>
        <pc:spChg chg="mod">
          <ac:chgData name="Patel, Meet Vipul" userId="S::mpatel71@vols.utk.edu::e4500a98-5207-4cef-802d-9f7825e3601c" providerId="AD" clId="Web-{EA4BBB13-BD9B-4497-8AE7-C0D8D0375A0A}" dt="2024-02-25T18:02:28.684" v="60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new">
        <pc:chgData name="Patel, Meet Vipul" userId="S::mpatel71@vols.utk.edu::e4500a98-5207-4cef-802d-9f7825e3601c" providerId="AD" clId="Web-{EA4BBB13-BD9B-4497-8AE7-C0D8D0375A0A}" dt="2024-02-25T17:59:52.993" v="0"/>
        <pc:sldMkLst>
          <pc:docMk/>
          <pc:sldMk cId="703859428" sldId="257"/>
        </pc:sldMkLst>
      </pc:sldChg>
      <pc:sldChg chg="new">
        <pc:chgData name="Patel, Meet Vipul" userId="S::mpatel71@vols.utk.edu::e4500a98-5207-4cef-802d-9f7825e3601c" providerId="AD" clId="Web-{EA4BBB13-BD9B-4497-8AE7-C0D8D0375A0A}" dt="2024-02-25T17:59:54.118" v="1"/>
        <pc:sldMkLst>
          <pc:docMk/>
          <pc:sldMk cId="277416084" sldId="258"/>
        </pc:sldMkLst>
      </pc:sldChg>
    </pc:docChg>
  </pc:docChgLst>
  <pc:docChgLst>
    <pc:chgData name="Gossett, Jacob Ryan" userId="S::fbb431@vols.utk.edu::d38f5282-13fd-4f46-bf1a-361f0542cf07" providerId="AD" clId="Web-{16AC2779-7A9B-A9BE-BFFD-0587AAD85222}"/>
    <pc:docChg chg="addSld delSld modSld addMainMaster delMainMaster">
      <pc:chgData name="Gossett, Jacob Ryan" userId="S::fbb431@vols.utk.edu::d38f5282-13fd-4f46-bf1a-361f0542cf07" providerId="AD" clId="Web-{16AC2779-7A9B-A9BE-BFFD-0587AAD85222}" dt="2024-02-25T19:03:56.541" v="27" actId="1076"/>
      <pc:docMkLst>
        <pc:docMk/>
      </pc:docMkLst>
      <pc:sldChg chg="modSp mod modClrScheme chgLayout">
        <pc:chgData name="Gossett, Jacob Ryan" userId="S::fbb431@vols.utk.edu::d38f5282-13fd-4f46-bf1a-361f0542cf07" providerId="AD" clId="Web-{16AC2779-7A9B-A9BE-BFFD-0587AAD85222}" dt="2024-02-25T18:30:33.576" v="6" actId="20577"/>
        <pc:sldMkLst>
          <pc:docMk/>
          <pc:sldMk cId="109857222" sldId="256"/>
        </pc:sldMkLst>
        <pc:spChg chg="mod ord">
          <ac:chgData name="Gossett, Jacob Ryan" userId="S::fbb431@vols.utk.edu::d38f5282-13fd-4f46-bf1a-361f0542cf07" providerId="AD" clId="Web-{16AC2779-7A9B-A9BE-BFFD-0587AAD85222}" dt="2024-02-25T18:30:33.576" v="6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 mod modClrScheme chgLayout">
        <pc:chgData name="Gossett, Jacob Ryan" userId="S::fbb431@vols.utk.edu::d38f5282-13fd-4f46-bf1a-361f0542cf07" providerId="AD" clId="Web-{16AC2779-7A9B-A9BE-BFFD-0587AAD85222}" dt="2024-02-25T19:03:56.541" v="27" actId="1076"/>
        <pc:sldMkLst>
          <pc:docMk/>
          <pc:sldMk cId="703859428" sldId="257"/>
        </pc:sldMkLst>
        <pc:spChg chg="mod ord">
          <ac:chgData name="Gossett, Jacob Ryan" userId="S::fbb431@vols.utk.edu::d38f5282-13fd-4f46-bf1a-361f0542cf07" providerId="AD" clId="Web-{16AC2779-7A9B-A9BE-BFFD-0587AAD85222}" dt="2024-02-25T18:29:57.185" v="1"/>
          <ac:spMkLst>
            <pc:docMk/>
            <pc:sldMk cId="703859428" sldId="257"/>
            <ac:spMk id="2" creationId="{33D035DD-52C5-2D21-3E4D-5C22DC1FA245}"/>
          </ac:spMkLst>
        </pc:spChg>
        <pc:spChg chg="mod ord">
          <ac:chgData name="Gossett, Jacob Ryan" userId="S::fbb431@vols.utk.edu::d38f5282-13fd-4f46-bf1a-361f0542cf07" providerId="AD" clId="Web-{16AC2779-7A9B-A9BE-BFFD-0587AAD85222}" dt="2024-02-25T18:29:57.185" v="1"/>
          <ac:spMkLst>
            <pc:docMk/>
            <pc:sldMk cId="703859428" sldId="257"/>
            <ac:spMk id="3" creationId="{160E49A2-F9C6-2C79-D7BF-A17F9E35B5B3}"/>
          </ac:spMkLst>
        </pc:spChg>
        <pc:spChg chg="add mod">
          <ac:chgData name="Gossett, Jacob Ryan" userId="S::fbb431@vols.utk.edu::d38f5282-13fd-4f46-bf1a-361f0542cf07" providerId="AD" clId="Web-{16AC2779-7A9B-A9BE-BFFD-0587AAD85222}" dt="2024-02-25T19:03:56.541" v="27" actId="1076"/>
          <ac:spMkLst>
            <pc:docMk/>
            <pc:sldMk cId="703859428" sldId="257"/>
            <ac:spMk id="8" creationId="{FBA61BE8-8918-1126-0388-53EE86A823B2}"/>
          </ac:spMkLst>
        </pc:spChg>
        <pc:picChg chg="add mod modCrop">
          <ac:chgData name="Gossett, Jacob Ryan" userId="S::fbb431@vols.utk.edu::d38f5282-13fd-4f46-bf1a-361f0542cf07" providerId="AD" clId="Web-{16AC2779-7A9B-A9BE-BFFD-0587AAD85222}" dt="2024-02-25T19:02:30.150" v="13" actId="14100"/>
          <ac:picMkLst>
            <pc:docMk/>
            <pc:sldMk cId="703859428" sldId="257"/>
            <ac:picMk id="7" creationId="{DFD2A7C2-24B7-D885-AD34-87F55629AF1F}"/>
          </ac:picMkLst>
        </pc:picChg>
      </pc:sldChg>
      <pc:sldChg chg="modSp mod modClrScheme chgLayout">
        <pc:chgData name="Gossett, Jacob Ryan" userId="S::fbb431@vols.utk.edu::d38f5282-13fd-4f46-bf1a-361f0542cf07" providerId="AD" clId="Web-{16AC2779-7A9B-A9BE-BFFD-0587AAD85222}" dt="2024-02-25T18:29:57.185" v="1"/>
        <pc:sldMkLst>
          <pc:docMk/>
          <pc:sldMk cId="277416084" sldId="258"/>
        </pc:sldMkLst>
        <pc:spChg chg="mod ord">
          <ac:chgData name="Gossett, Jacob Ryan" userId="S::fbb431@vols.utk.edu::d38f5282-13fd-4f46-bf1a-361f0542cf07" providerId="AD" clId="Web-{16AC2779-7A9B-A9BE-BFFD-0587AAD85222}" dt="2024-02-25T18:29:57.185" v="1"/>
          <ac:spMkLst>
            <pc:docMk/>
            <pc:sldMk cId="277416084" sldId="258"/>
            <ac:spMk id="2" creationId="{15DB3A0B-7191-D62E-0D4A-E21C97EFD30C}"/>
          </ac:spMkLst>
        </pc:spChg>
        <pc:spChg chg="mod ord">
          <ac:chgData name="Gossett, Jacob Ryan" userId="S::fbb431@vols.utk.edu::d38f5282-13fd-4f46-bf1a-361f0542cf07" providerId="AD" clId="Web-{16AC2779-7A9B-A9BE-BFFD-0587AAD85222}" dt="2024-02-25T18:29:57.185" v="1"/>
          <ac:spMkLst>
            <pc:docMk/>
            <pc:sldMk cId="277416084" sldId="258"/>
            <ac:spMk id="3" creationId="{DE84FA32-AA07-7B8D-7022-880C0A95BE8E}"/>
          </ac:spMkLst>
        </pc:spChg>
      </pc:sldChg>
      <pc:sldChg chg="new del">
        <pc:chgData name="Gossett, Jacob Ryan" userId="S::fbb431@vols.utk.edu::d38f5282-13fd-4f46-bf1a-361f0542cf07" providerId="AD" clId="Web-{16AC2779-7A9B-A9BE-BFFD-0587AAD85222}" dt="2024-02-25T19:02:40.431" v="15"/>
        <pc:sldMkLst>
          <pc:docMk/>
          <pc:sldMk cId="552356121" sldId="268"/>
        </pc:sldMkLst>
      </pc:sldChg>
      <pc:sldMasterChg chg="del delSldLayout">
        <pc:chgData name="Gossett, Jacob Ryan" userId="S::fbb431@vols.utk.edu::d38f5282-13fd-4f46-bf1a-361f0542cf07" providerId="AD" clId="Web-{16AC2779-7A9B-A9BE-BFFD-0587AAD85222}" dt="2024-02-25T18:29:48.451" v="0"/>
        <pc:sldMasterMkLst>
          <pc:docMk/>
          <pc:sldMasterMk cId="2460954070" sldId="2147483660"/>
        </pc:sldMasterMkLst>
        <pc:sldLayoutChg chg="del">
          <pc:chgData name="Gossett, Jacob Ryan" userId="S::fbb431@vols.utk.edu::d38f5282-13fd-4f46-bf1a-361f0542cf07" providerId="AD" clId="Web-{16AC2779-7A9B-A9BE-BFFD-0587AAD85222}" dt="2024-02-25T18:29:48.451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Gossett, Jacob Ryan" userId="S::fbb431@vols.utk.edu::d38f5282-13fd-4f46-bf1a-361f0542cf07" providerId="AD" clId="Web-{16AC2779-7A9B-A9BE-BFFD-0587AAD85222}" dt="2024-02-25T18:29:48.451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Gossett, Jacob Ryan" userId="S::fbb431@vols.utk.edu::d38f5282-13fd-4f46-bf1a-361f0542cf07" providerId="AD" clId="Web-{16AC2779-7A9B-A9BE-BFFD-0587AAD85222}" dt="2024-02-25T18:29:48.451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Gossett, Jacob Ryan" userId="S::fbb431@vols.utk.edu::d38f5282-13fd-4f46-bf1a-361f0542cf07" providerId="AD" clId="Web-{16AC2779-7A9B-A9BE-BFFD-0587AAD85222}" dt="2024-02-25T18:29:48.451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Gossett, Jacob Ryan" userId="S::fbb431@vols.utk.edu::d38f5282-13fd-4f46-bf1a-361f0542cf07" providerId="AD" clId="Web-{16AC2779-7A9B-A9BE-BFFD-0587AAD85222}" dt="2024-02-25T18:29:48.451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Gossett, Jacob Ryan" userId="S::fbb431@vols.utk.edu::d38f5282-13fd-4f46-bf1a-361f0542cf07" providerId="AD" clId="Web-{16AC2779-7A9B-A9BE-BFFD-0587AAD85222}" dt="2024-02-25T18:29:48.451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Gossett, Jacob Ryan" userId="S::fbb431@vols.utk.edu::d38f5282-13fd-4f46-bf1a-361f0542cf07" providerId="AD" clId="Web-{16AC2779-7A9B-A9BE-BFFD-0587AAD85222}" dt="2024-02-25T18:29:48.451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Gossett, Jacob Ryan" userId="S::fbb431@vols.utk.edu::d38f5282-13fd-4f46-bf1a-361f0542cf07" providerId="AD" clId="Web-{16AC2779-7A9B-A9BE-BFFD-0587AAD85222}" dt="2024-02-25T18:29:48.451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Gossett, Jacob Ryan" userId="S::fbb431@vols.utk.edu::d38f5282-13fd-4f46-bf1a-361f0542cf07" providerId="AD" clId="Web-{16AC2779-7A9B-A9BE-BFFD-0587AAD85222}" dt="2024-02-25T18:29:48.451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Gossett, Jacob Ryan" userId="S::fbb431@vols.utk.edu::d38f5282-13fd-4f46-bf1a-361f0542cf07" providerId="AD" clId="Web-{16AC2779-7A9B-A9BE-BFFD-0587AAD85222}" dt="2024-02-25T18:29:48.451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Gossett, Jacob Ryan" userId="S::fbb431@vols.utk.edu::d38f5282-13fd-4f46-bf1a-361f0542cf07" providerId="AD" clId="Web-{16AC2779-7A9B-A9BE-BFFD-0587AAD85222}" dt="2024-02-25T18:29:48.451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Gossett, Jacob Ryan" userId="S::fbb431@vols.utk.edu::d38f5282-13fd-4f46-bf1a-361f0542cf07" providerId="AD" clId="Web-{16AC2779-7A9B-A9BE-BFFD-0587AAD85222}" dt="2024-02-25T18:29:57.185" v="1"/>
        <pc:sldMasterMkLst>
          <pc:docMk/>
          <pc:sldMasterMk cId="4128982389" sldId="2147483672"/>
        </pc:sldMasterMkLst>
        <pc:sldLayoutChg chg="add del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4128982389" sldId="2147483672"/>
            <pc:sldLayoutMk cId="148559170" sldId="2147483673"/>
          </pc:sldLayoutMkLst>
        </pc:sldLayoutChg>
        <pc:sldLayoutChg chg="add del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4128982389" sldId="2147483672"/>
            <pc:sldLayoutMk cId="1949887130" sldId="2147483674"/>
          </pc:sldLayoutMkLst>
        </pc:sldLayoutChg>
        <pc:sldLayoutChg chg="add del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4128982389" sldId="2147483672"/>
            <pc:sldLayoutMk cId="4120249698" sldId="2147483675"/>
          </pc:sldLayoutMkLst>
        </pc:sldLayoutChg>
        <pc:sldLayoutChg chg="add del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4128982389" sldId="2147483672"/>
            <pc:sldLayoutMk cId="1227529279" sldId="2147483676"/>
          </pc:sldLayoutMkLst>
        </pc:sldLayoutChg>
        <pc:sldLayoutChg chg="add del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4128982389" sldId="2147483672"/>
            <pc:sldLayoutMk cId="2412259242" sldId="2147483677"/>
          </pc:sldLayoutMkLst>
        </pc:sldLayoutChg>
        <pc:sldLayoutChg chg="add del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4128982389" sldId="2147483672"/>
            <pc:sldLayoutMk cId="4071848032" sldId="2147483678"/>
          </pc:sldLayoutMkLst>
        </pc:sldLayoutChg>
        <pc:sldLayoutChg chg="add del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4128982389" sldId="2147483672"/>
            <pc:sldLayoutMk cId="3765495176" sldId="2147483679"/>
          </pc:sldLayoutMkLst>
        </pc:sldLayoutChg>
        <pc:sldLayoutChg chg="add del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4128982389" sldId="2147483672"/>
            <pc:sldLayoutMk cId="688215954" sldId="2147483680"/>
          </pc:sldLayoutMkLst>
        </pc:sldLayoutChg>
        <pc:sldLayoutChg chg="add del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4128982389" sldId="2147483672"/>
            <pc:sldLayoutMk cId="3034462390" sldId="2147483681"/>
          </pc:sldLayoutMkLst>
        </pc:sldLayoutChg>
        <pc:sldLayoutChg chg="add del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4128982389" sldId="2147483672"/>
            <pc:sldLayoutMk cId="989650731" sldId="2147483682"/>
          </pc:sldLayoutMkLst>
        </pc:sldLayoutChg>
        <pc:sldLayoutChg chg="add del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4128982389" sldId="2147483672"/>
            <pc:sldLayoutMk cId="2824440649" sldId="2147483683"/>
          </pc:sldLayoutMkLst>
        </pc:sldLayoutChg>
        <pc:sldLayoutChg chg="add del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4128982389" sldId="2147483672"/>
            <pc:sldLayoutMk cId="2703977361" sldId="2147483684"/>
          </pc:sldLayoutMkLst>
        </pc:sldLayoutChg>
        <pc:sldLayoutChg chg="add del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4128982389" sldId="2147483672"/>
            <pc:sldLayoutMk cId="2826923905" sldId="2147483685"/>
          </pc:sldLayoutMkLst>
        </pc:sldLayoutChg>
        <pc:sldLayoutChg chg="add del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4128982389" sldId="2147483672"/>
            <pc:sldLayoutMk cId="774594404" sldId="2147483686"/>
          </pc:sldLayoutMkLst>
        </pc:sldLayoutChg>
        <pc:sldLayoutChg chg="add del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4128982389" sldId="2147483672"/>
            <pc:sldLayoutMk cId="906997896" sldId="2147483687"/>
          </pc:sldLayoutMkLst>
        </pc:sldLayoutChg>
        <pc:sldLayoutChg chg="add del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4128982389" sldId="2147483672"/>
            <pc:sldLayoutMk cId="739414777" sldId="2147483688"/>
          </pc:sldLayoutMkLst>
        </pc:sldLayoutChg>
        <pc:sldLayoutChg chg="add del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4128982389" sldId="2147483672"/>
            <pc:sldLayoutMk cId="1386992654" sldId="2147483689"/>
          </pc:sldLayoutMkLst>
        </pc:sldLayoutChg>
      </pc:sldMasterChg>
      <pc:sldMasterChg chg="add addSldLayout modSldLayout">
        <pc:chgData name="Gossett, Jacob Ryan" userId="S::fbb431@vols.utk.edu::d38f5282-13fd-4f46-bf1a-361f0542cf07" providerId="AD" clId="Web-{16AC2779-7A9B-A9BE-BFFD-0587AAD85222}" dt="2024-02-25T18:29:57.185" v="1"/>
        <pc:sldMasterMkLst>
          <pc:docMk/>
          <pc:sldMasterMk cId="1373702409" sldId="2147483690"/>
        </pc:sldMasterMkLst>
        <pc:sldLayoutChg chg="add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1373702409" sldId="2147483690"/>
            <pc:sldLayoutMk cId="1598171845" sldId="2147483691"/>
          </pc:sldLayoutMkLst>
        </pc:sldLayoutChg>
        <pc:sldLayoutChg chg="add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1373702409" sldId="2147483690"/>
            <pc:sldLayoutMk cId="3132874666" sldId="2147483692"/>
          </pc:sldLayoutMkLst>
        </pc:sldLayoutChg>
        <pc:sldLayoutChg chg="add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1373702409" sldId="2147483690"/>
            <pc:sldLayoutMk cId="3936593208" sldId="2147483693"/>
          </pc:sldLayoutMkLst>
        </pc:sldLayoutChg>
        <pc:sldLayoutChg chg="add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1373702409" sldId="2147483690"/>
            <pc:sldLayoutMk cId="758918105" sldId="2147483694"/>
          </pc:sldLayoutMkLst>
        </pc:sldLayoutChg>
        <pc:sldLayoutChg chg="add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1373702409" sldId="2147483690"/>
            <pc:sldLayoutMk cId="253076054" sldId="2147483695"/>
          </pc:sldLayoutMkLst>
        </pc:sldLayoutChg>
        <pc:sldLayoutChg chg="add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1373702409" sldId="2147483690"/>
            <pc:sldLayoutMk cId="4261881021" sldId="2147483696"/>
          </pc:sldLayoutMkLst>
        </pc:sldLayoutChg>
        <pc:sldLayoutChg chg="add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1373702409" sldId="2147483690"/>
            <pc:sldLayoutMk cId="496947658" sldId="2147483697"/>
          </pc:sldLayoutMkLst>
        </pc:sldLayoutChg>
        <pc:sldLayoutChg chg="add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1373702409" sldId="2147483690"/>
            <pc:sldLayoutMk cId="2669979567" sldId="2147483698"/>
          </pc:sldLayoutMkLst>
        </pc:sldLayoutChg>
        <pc:sldLayoutChg chg="add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1373702409" sldId="2147483690"/>
            <pc:sldLayoutMk cId="2546815338" sldId="2147483699"/>
          </pc:sldLayoutMkLst>
        </pc:sldLayoutChg>
        <pc:sldLayoutChg chg="add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1373702409" sldId="2147483690"/>
            <pc:sldLayoutMk cId="2610645501" sldId="2147483700"/>
          </pc:sldLayoutMkLst>
        </pc:sldLayoutChg>
        <pc:sldLayoutChg chg="add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1373702409" sldId="2147483690"/>
            <pc:sldLayoutMk cId="899523416" sldId="2147483701"/>
          </pc:sldLayoutMkLst>
        </pc:sldLayoutChg>
        <pc:sldLayoutChg chg="add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1373702409" sldId="2147483690"/>
            <pc:sldLayoutMk cId="1946477120" sldId="2147483702"/>
          </pc:sldLayoutMkLst>
        </pc:sldLayoutChg>
        <pc:sldLayoutChg chg="add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1373702409" sldId="2147483690"/>
            <pc:sldLayoutMk cId="69533670" sldId="2147483703"/>
          </pc:sldLayoutMkLst>
        </pc:sldLayoutChg>
        <pc:sldLayoutChg chg="add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1373702409" sldId="2147483690"/>
            <pc:sldLayoutMk cId="2409578283" sldId="2147483704"/>
          </pc:sldLayoutMkLst>
        </pc:sldLayoutChg>
        <pc:sldLayoutChg chg="add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1373702409" sldId="2147483690"/>
            <pc:sldLayoutMk cId="3370995929" sldId="2147483705"/>
          </pc:sldLayoutMkLst>
        </pc:sldLayoutChg>
        <pc:sldLayoutChg chg="add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1373702409" sldId="2147483690"/>
            <pc:sldLayoutMk cId="1004148007" sldId="2147483706"/>
          </pc:sldLayoutMkLst>
        </pc:sldLayoutChg>
        <pc:sldLayoutChg chg="add mod replId">
          <pc:chgData name="Gossett, Jacob Ryan" userId="S::fbb431@vols.utk.edu::d38f5282-13fd-4f46-bf1a-361f0542cf07" providerId="AD" clId="Web-{16AC2779-7A9B-A9BE-BFFD-0587AAD85222}" dt="2024-02-25T18:29:57.185" v="1"/>
          <pc:sldLayoutMkLst>
            <pc:docMk/>
            <pc:sldMasterMk cId="1373702409" sldId="2147483690"/>
            <pc:sldLayoutMk cId="1233195885" sldId="2147483707"/>
          </pc:sldLayoutMkLst>
        </pc:sldLayoutChg>
      </pc:sldMasterChg>
    </pc:docChg>
  </pc:docChgLst>
  <pc:docChgLst>
    <pc:chgData name="Patel, Meet Vipul" userId="S::mpatel71@vols.utk.edu::e4500a98-5207-4cef-802d-9f7825e3601c" providerId="AD" clId="Web-{8F746755-CDCD-410B-A7AC-191BCE74FD03}"/>
    <pc:docChg chg="addSld delSld modSld sldOrd">
      <pc:chgData name="Patel, Meet Vipul" userId="S::mpatel71@vols.utk.edu::e4500a98-5207-4cef-802d-9f7825e3601c" providerId="AD" clId="Web-{8F746755-CDCD-410B-A7AC-191BCE74FD03}" dt="2024-02-25T20:01:02.714" v="217" actId="14100"/>
      <pc:docMkLst>
        <pc:docMk/>
      </pc:docMkLst>
      <pc:sldChg chg="addSp delSp modSp">
        <pc:chgData name="Patel, Meet Vipul" userId="S::mpatel71@vols.utk.edu::e4500a98-5207-4cef-802d-9f7825e3601c" providerId="AD" clId="Web-{8F746755-CDCD-410B-A7AC-191BCE74FD03}" dt="2024-02-25T19:52:16.669" v="124" actId="20577"/>
        <pc:sldMkLst>
          <pc:docMk/>
          <pc:sldMk cId="703859428" sldId="257"/>
        </pc:sldMkLst>
        <pc:spChg chg="mod">
          <ac:chgData name="Patel, Meet Vipul" userId="S::mpatel71@vols.utk.edu::e4500a98-5207-4cef-802d-9f7825e3601c" providerId="AD" clId="Web-{8F746755-CDCD-410B-A7AC-191BCE74FD03}" dt="2024-02-25T19:52:16.669" v="124" actId="20577"/>
          <ac:spMkLst>
            <pc:docMk/>
            <pc:sldMk cId="703859428" sldId="257"/>
            <ac:spMk id="2" creationId="{33D035DD-52C5-2D21-3E4D-5C22DC1FA245}"/>
          </ac:spMkLst>
        </pc:spChg>
        <pc:spChg chg="add del">
          <ac:chgData name="Patel, Meet Vipul" userId="S::mpatel71@vols.utk.edu::e4500a98-5207-4cef-802d-9f7825e3601c" providerId="AD" clId="Web-{8F746755-CDCD-410B-A7AC-191BCE74FD03}" dt="2024-02-25T19:40:47.635" v="7"/>
          <ac:spMkLst>
            <pc:docMk/>
            <pc:sldMk cId="703859428" sldId="257"/>
            <ac:spMk id="3" creationId="{590F4EB7-4B1D-5809-DA45-B85693DBA8B7}"/>
          </ac:spMkLst>
        </pc:spChg>
        <pc:spChg chg="add del">
          <ac:chgData name="Patel, Meet Vipul" userId="S::mpatel71@vols.utk.edu::e4500a98-5207-4cef-802d-9f7825e3601c" providerId="AD" clId="Web-{8F746755-CDCD-410B-A7AC-191BCE74FD03}" dt="2024-02-25T19:40:52.104" v="9"/>
          <ac:spMkLst>
            <pc:docMk/>
            <pc:sldMk cId="703859428" sldId="257"/>
            <ac:spMk id="4" creationId="{E8C48CEB-8551-CA66-D176-C1CAA4216608}"/>
          </ac:spMkLst>
        </pc:spChg>
        <pc:spChg chg="add del">
          <ac:chgData name="Patel, Meet Vipul" userId="S::mpatel71@vols.utk.edu::e4500a98-5207-4cef-802d-9f7825e3601c" providerId="AD" clId="Web-{8F746755-CDCD-410B-A7AC-191BCE74FD03}" dt="2024-02-25T19:40:59.416" v="11"/>
          <ac:spMkLst>
            <pc:docMk/>
            <pc:sldMk cId="703859428" sldId="257"/>
            <ac:spMk id="10" creationId="{5928F322-7E4D-E960-8B40-73F7A7703808}"/>
          </ac:spMkLst>
        </pc:spChg>
        <pc:spChg chg="add del">
          <ac:chgData name="Patel, Meet Vipul" userId="S::mpatel71@vols.utk.edu::e4500a98-5207-4cef-802d-9f7825e3601c" providerId="AD" clId="Web-{8F746755-CDCD-410B-A7AC-191BCE74FD03}" dt="2024-02-25T19:50:59.792" v="89"/>
          <ac:spMkLst>
            <pc:docMk/>
            <pc:sldMk cId="703859428" sldId="257"/>
            <ac:spMk id="11" creationId="{BB9A745D-1244-CB9B-998E-9234034DF4AD}"/>
          </ac:spMkLst>
        </pc:spChg>
        <pc:spChg chg="add mod">
          <ac:chgData name="Patel, Meet Vipul" userId="S::mpatel71@vols.utk.edu::e4500a98-5207-4cef-802d-9f7825e3601c" providerId="AD" clId="Web-{8F746755-CDCD-410B-A7AC-191BCE74FD03}" dt="2024-02-25T19:51:33.699" v="115" actId="20577"/>
          <ac:spMkLst>
            <pc:docMk/>
            <pc:sldMk cId="703859428" sldId="257"/>
            <ac:spMk id="12" creationId="{DE88BCA8-A0AD-ABD7-08F1-90CBCDD2DCE8}"/>
          </ac:spMkLst>
        </pc:spChg>
        <pc:picChg chg="mod modCrop">
          <ac:chgData name="Patel, Meet Vipul" userId="S::mpatel71@vols.utk.edu::e4500a98-5207-4cef-802d-9f7825e3601c" providerId="AD" clId="Web-{8F746755-CDCD-410B-A7AC-191BCE74FD03}" dt="2024-02-25T19:40:28.509" v="5"/>
          <ac:picMkLst>
            <pc:docMk/>
            <pc:sldMk cId="703859428" sldId="257"/>
            <ac:picMk id="9" creationId="{F3F1883B-4BFB-8D07-F2EA-8936580E92A8}"/>
          </ac:picMkLst>
        </pc:picChg>
      </pc:sldChg>
      <pc:sldChg chg="del">
        <pc:chgData name="Patel, Meet Vipul" userId="S::mpatel71@vols.utk.edu::e4500a98-5207-4cef-802d-9f7825e3601c" providerId="AD" clId="Web-{8F746755-CDCD-410B-A7AC-191BCE74FD03}" dt="2024-02-25T19:58:34.647" v="125"/>
        <pc:sldMkLst>
          <pc:docMk/>
          <pc:sldMk cId="61687961" sldId="259"/>
        </pc:sldMkLst>
      </pc:sldChg>
      <pc:sldChg chg="modSp">
        <pc:chgData name="Patel, Meet Vipul" userId="S::mpatel71@vols.utk.edu::e4500a98-5207-4cef-802d-9f7825e3601c" providerId="AD" clId="Web-{8F746755-CDCD-410B-A7AC-191BCE74FD03}" dt="2024-02-25T19:42:29.294" v="44" actId="20577"/>
        <pc:sldMkLst>
          <pc:docMk/>
          <pc:sldMk cId="2075097973" sldId="268"/>
        </pc:sldMkLst>
        <pc:spChg chg="mod">
          <ac:chgData name="Patel, Meet Vipul" userId="S::mpatel71@vols.utk.edu::e4500a98-5207-4cef-802d-9f7825e3601c" providerId="AD" clId="Web-{8F746755-CDCD-410B-A7AC-191BCE74FD03}" dt="2024-02-25T19:42:29.294" v="44" actId="20577"/>
          <ac:spMkLst>
            <pc:docMk/>
            <pc:sldMk cId="2075097973" sldId="268"/>
            <ac:spMk id="11" creationId="{9B028014-09A1-5A5D-861C-B5CF164E40F8}"/>
          </ac:spMkLst>
        </pc:spChg>
      </pc:sldChg>
      <pc:sldChg chg="addSp delSp modSp add ord replId">
        <pc:chgData name="Patel, Meet Vipul" userId="S::mpatel71@vols.utk.edu::e4500a98-5207-4cef-802d-9f7825e3601c" providerId="AD" clId="Web-{8F746755-CDCD-410B-A7AC-191BCE74FD03}" dt="2024-02-25T20:01:02.714" v="217" actId="14100"/>
        <pc:sldMkLst>
          <pc:docMk/>
          <pc:sldMk cId="855769672" sldId="269"/>
        </pc:sldMkLst>
        <pc:spChg chg="mod">
          <ac:chgData name="Patel, Meet Vipul" userId="S::mpatel71@vols.utk.edu::e4500a98-5207-4cef-802d-9f7825e3601c" providerId="AD" clId="Web-{8F746755-CDCD-410B-A7AC-191BCE74FD03}" dt="2024-02-25T20:01:02.714" v="217" actId="14100"/>
          <ac:spMkLst>
            <pc:docMk/>
            <pc:sldMk cId="855769672" sldId="269"/>
            <ac:spMk id="10" creationId="{D8A95FAB-44BD-79B3-15EA-1AF67139EE3C}"/>
          </ac:spMkLst>
        </pc:spChg>
        <pc:picChg chg="add del">
          <ac:chgData name="Patel, Meet Vipul" userId="S::mpatel71@vols.utk.edu::e4500a98-5207-4cef-802d-9f7825e3601c" providerId="AD" clId="Web-{8F746755-CDCD-410B-A7AC-191BCE74FD03}" dt="2024-02-25T19:41:28.355" v="16"/>
          <ac:picMkLst>
            <pc:docMk/>
            <pc:sldMk cId="855769672" sldId="269"/>
            <ac:picMk id="3" creationId="{8DCDB540-EC45-2CFE-A06A-F6D310FFDD3E}"/>
          </ac:picMkLst>
        </pc:picChg>
        <pc:picChg chg="add mod">
          <ac:chgData name="Patel, Meet Vipul" userId="S::mpatel71@vols.utk.edu::e4500a98-5207-4cef-802d-9f7825e3601c" providerId="AD" clId="Web-{8F746755-CDCD-410B-A7AC-191BCE74FD03}" dt="2024-02-25T19:41:59.309" v="24" actId="14100"/>
          <ac:picMkLst>
            <pc:docMk/>
            <pc:sldMk cId="855769672" sldId="269"/>
            <ac:picMk id="5" creationId="{5E4173A1-3475-B36C-250D-3827962AEB7D}"/>
          </ac:picMkLst>
        </pc:picChg>
        <pc:picChg chg="add del">
          <ac:chgData name="Patel, Meet Vipul" userId="S::mpatel71@vols.utk.edu::e4500a98-5207-4cef-802d-9f7825e3601c" providerId="AD" clId="Web-{8F746755-CDCD-410B-A7AC-191BCE74FD03}" dt="2024-02-25T19:41:41.543" v="18"/>
          <ac:picMkLst>
            <pc:docMk/>
            <pc:sldMk cId="855769672" sldId="269"/>
            <ac:picMk id="7" creationId="{E552DE84-13EC-2590-5375-2DE5D259ED7C}"/>
          </ac:picMkLst>
        </pc:picChg>
      </pc:sldChg>
    </pc:docChg>
  </pc:docChgLst>
  <pc:docChgLst>
    <pc:chgData name="Patel, Meet Vipul" userId="S::mpatel71@vols.utk.edu::e4500a98-5207-4cef-802d-9f7825e3601c" providerId="AD" clId="Web-{05000F54-523F-46A1-A49D-A12FAA86F334}"/>
    <pc:docChg chg="modSld">
      <pc:chgData name="Patel, Meet Vipul" userId="S::mpatel71@vols.utk.edu::e4500a98-5207-4cef-802d-9f7825e3601c" providerId="AD" clId="Web-{05000F54-523F-46A1-A49D-A12FAA86F334}" dt="2024-02-26T01:51:25.626" v="7" actId="1076"/>
      <pc:docMkLst>
        <pc:docMk/>
      </pc:docMkLst>
      <pc:sldChg chg="modSp">
        <pc:chgData name="Patel, Meet Vipul" userId="S::mpatel71@vols.utk.edu::e4500a98-5207-4cef-802d-9f7825e3601c" providerId="AD" clId="Web-{05000F54-523F-46A1-A49D-A12FAA86F334}" dt="2024-02-26T01:51:25.626" v="7" actId="1076"/>
        <pc:sldMkLst>
          <pc:docMk/>
          <pc:sldMk cId="703859428" sldId="257"/>
        </pc:sldMkLst>
        <pc:picChg chg="mod modCrop">
          <ac:chgData name="Patel, Meet Vipul" userId="S::mpatel71@vols.utk.edu::e4500a98-5207-4cef-802d-9f7825e3601c" providerId="AD" clId="Web-{05000F54-523F-46A1-A49D-A12FAA86F334}" dt="2024-02-26T01:51:25.626" v="7" actId="1076"/>
          <ac:picMkLst>
            <pc:docMk/>
            <pc:sldMk cId="703859428" sldId="257"/>
            <ac:picMk id="10" creationId="{72904C39-BAD1-C8A6-798F-CD4736ABF884}"/>
          </ac:picMkLst>
        </pc:picChg>
      </pc:sldChg>
    </pc:docChg>
  </pc:docChgLst>
  <pc:docChgLst>
    <pc:chgData name="Banadqaji, Ziyad Fuad" userId="S::zbanadqa@vols.utk.edu::2e1a0a26-117c-4f8d-8785-ce8b77f47584" providerId="AD" clId="Web-{3E221B49-A2D4-07BE-7CED-BBF4887841AB}"/>
    <pc:docChg chg="modSld">
      <pc:chgData name="Banadqaji, Ziyad Fuad" userId="S::zbanadqa@vols.utk.edu::2e1a0a26-117c-4f8d-8785-ce8b77f47584" providerId="AD" clId="Web-{3E221B49-A2D4-07BE-7CED-BBF4887841AB}" dt="2024-02-25T18:01:19.693" v="88" actId="20577"/>
      <pc:docMkLst>
        <pc:docMk/>
      </pc:docMkLst>
      <pc:sldChg chg="delSp modSp">
        <pc:chgData name="Banadqaji, Ziyad Fuad" userId="S::zbanadqa@vols.utk.edu::2e1a0a26-117c-4f8d-8785-ce8b77f47584" providerId="AD" clId="Web-{3E221B49-A2D4-07BE-7CED-BBF4887841AB}" dt="2024-02-25T18:01:19.693" v="88" actId="20577"/>
        <pc:sldMkLst>
          <pc:docMk/>
          <pc:sldMk cId="109857222" sldId="256"/>
        </pc:sldMkLst>
        <pc:spChg chg="del">
          <ac:chgData name="Banadqaji, Ziyad Fuad" userId="S::zbanadqa@vols.utk.edu::2e1a0a26-117c-4f8d-8785-ce8b77f47584" providerId="AD" clId="Web-{3E221B49-A2D4-07BE-7CED-BBF4887841AB}" dt="2024-02-25T17:59:09.531" v="1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Banadqaji, Ziyad Fuad" userId="S::zbanadqa@vols.utk.edu::2e1a0a26-117c-4f8d-8785-ce8b77f47584" providerId="AD" clId="Web-{3E221B49-A2D4-07BE-7CED-BBF4887841AB}" dt="2024-02-25T18:01:19.693" v="88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Medearis, Alexander David" userId="S::amedear1@vols.utk.edu::af1aae0d-902b-4fb4-bcfa-fb668210bfcb" providerId="AD" clId="Web-{ACE8ABB6-AC11-7C47-8702-4683990E15DF}"/>
    <pc:docChg chg="modSld sldOrd">
      <pc:chgData name="Medearis, Alexander David" userId="S::amedear1@vols.utk.edu::af1aae0d-902b-4fb4-bcfa-fb668210bfcb" providerId="AD" clId="Web-{ACE8ABB6-AC11-7C47-8702-4683990E15DF}" dt="2024-02-27T22:32:12.257" v="1" actId="1076"/>
      <pc:docMkLst>
        <pc:docMk/>
      </pc:docMkLst>
      <pc:sldChg chg="ord">
        <pc:chgData name="Medearis, Alexander David" userId="S::amedear1@vols.utk.edu::af1aae0d-902b-4fb4-bcfa-fb668210bfcb" providerId="AD" clId="Web-{ACE8ABB6-AC11-7C47-8702-4683990E15DF}" dt="2024-02-27T21:19:22.131" v="0"/>
        <pc:sldMkLst>
          <pc:docMk/>
          <pc:sldMk cId="277416084" sldId="258"/>
        </pc:sldMkLst>
      </pc:sldChg>
      <pc:sldChg chg="modSp">
        <pc:chgData name="Medearis, Alexander David" userId="S::amedear1@vols.utk.edu::af1aae0d-902b-4fb4-bcfa-fb668210bfcb" providerId="AD" clId="Web-{ACE8ABB6-AC11-7C47-8702-4683990E15DF}" dt="2024-02-27T22:32:12.257" v="1" actId="1076"/>
        <pc:sldMkLst>
          <pc:docMk/>
          <pc:sldMk cId="2075097973" sldId="268"/>
        </pc:sldMkLst>
        <pc:spChg chg="mod">
          <ac:chgData name="Medearis, Alexander David" userId="S::amedear1@vols.utk.edu::af1aae0d-902b-4fb4-bcfa-fb668210bfcb" providerId="AD" clId="Web-{ACE8ABB6-AC11-7C47-8702-4683990E15DF}" dt="2024-02-27T22:32:12.257" v="1" actId="1076"/>
          <ac:spMkLst>
            <pc:docMk/>
            <pc:sldMk cId="2075097973" sldId="268"/>
            <ac:spMk id="10" creationId="{D8A95FAB-44BD-79B3-15EA-1AF67139EE3C}"/>
          </ac:spMkLst>
        </pc:spChg>
      </pc:sldChg>
    </pc:docChg>
  </pc:docChgLst>
  <pc:docChgLst>
    <pc:chgData name="Patel, Meet Vipul" userId="S::mpatel71@vols.utk.edu::e4500a98-5207-4cef-802d-9f7825e3601c" providerId="AD" clId="Web-{B842B68D-2C74-4354-8D43-CFB4628841EC}"/>
    <pc:docChg chg="addSld delSld modSld addMainMaster delMainMaster">
      <pc:chgData name="Patel, Meet Vipul" userId="S::mpatel71@vols.utk.edu::e4500a98-5207-4cef-802d-9f7825e3601c" providerId="AD" clId="Web-{B842B68D-2C74-4354-8D43-CFB4628841EC}" dt="2024-02-25T19:39:00.661" v="338"/>
      <pc:docMkLst>
        <pc:docMk/>
      </pc:docMkLst>
      <pc:sldChg chg="modSp mod modClrScheme chgLayout">
        <pc:chgData name="Patel, Meet Vipul" userId="S::mpatel71@vols.utk.edu::e4500a98-5207-4cef-802d-9f7825e3601c" providerId="AD" clId="Web-{B842B68D-2C74-4354-8D43-CFB4628841EC}" dt="2024-02-25T19:25:31.839" v="145"/>
        <pc:sldMkLst>
          <pc:docMk/>
          <pc:sldMk cId="109857222" sldId="256"/>
        </pc:sldMkLst>
        <pc:spChg chg="mod ord">
          <ac:chgData name="Patel, Meet Vipul" userId="S::mpatel71@vols.utk.edu::e4500a98-5207-4cef-802d-9f7825e3601c" providerId="AD" clId="Web-{B842B68D-2C74-4354-8D43-CFB4628841EC}" dt="2024-02-25T19:25:31.839" v="145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mod modClrScheme chgLayout">
        <pc:chgData name="Patel, Meet Vipul" userId="S::mpatel71@vols.utk.edu::e4500a98-5207-4cef-802d-9f7825e3601c" providerId="AD" clId="Web-{B842B68D-2C74-4354-8D43-CFB4628841EC}" dt="2024-02-25T19:39:00.661" v="338"/>
        <pc:sldMkLst>
          <pc:docMk/>
          <pc:sldMk cId="703859428" sldId="257"/>
        </pc:sldMkLst>
        <pc:spChg chg="mod ord">
          <ac:chgData name="Patel, Meet Vipul" userId="S::mpatel71@vols.utk.edu::e4500a98-5207-4cef-802d-9f7825e3601c" providerId="AD" clId="Web-{B842B68D-2C74-4354-8D43-CFB4628841EC}" dt="2024-02-25T19:25:31.839" v="145"/>
          <ac:spMkLst>
            <pc:docMk/>
            <pc:sldMk cId="703859428" sldId="257"/>
            <ac:spMk id="2" creationId="{33D035DD-52C5-2D21-3E4D-5C22DC1FA245}"/>
          </ac:spMkLst>
        </pc:spChg>
        <pc:picChg chg="add del mod">
          <ac:chgData name="Patel, Meet Vipul" userId="S::mpatel71@vols.utk.edu::e4500a98-5207-4cef-802d-9f7825e3601c" providerId="AD" clId="Web-{B842B68D-2C74-4354-8D43-CFB4628841EC}" dt="2024-02-25T19:38:28.097" v="337"/>
          <ac:picMkLst>
            <pc:docMk/>
            <pc:sldMk cId="703859428" sldId="257"/>
            <ac:picMk id="3" creationId="{EDA9B86E-9DA3-5643-DE1A-36252BAFFE3A}"/>
          </ac:picMkLst>
        </pc:picChg>
        <pc:picChg chg="del">
          <ac:chgData name="Patel, Meet Vipul" userId="S::mpatel71@vols.utk.edu::e4500a98-5207-4cef-802d-9f7825e3601c" providerId="AD" clId="Web-{B842B68D-2C74-4354-8D43-CFB4628841EC}" dt="2024-02-25T19:13:34.036" v="0"/>
          <ac:picMkLst>
            <pc:docMk/>
            <pc:sldMk cId="703859428" sldId="257"/>
            <ac:picMk id="4" creationId="{2F99A300-6740-7617-C17C-EB0CBEC59BF5}"/>
          </ac:picMkLst>
        </pc:picChg>
        <pc:picChg chg="add mod">
          <ac:chgData name="Patel, Meet Vipul" userId="S::mpatel71@vols.utk.edu::e4500a98-5207-4cef-802d-9f7825e3601c" providerId="AD" clId="Web-{B842B68D-2C74-4354-8D43-CFB4628841EC}" dt="2024-02-25T19:39:00.661" v="338"/>
          <ac:picMkLst>
            <pc:docMk/>
            <pc:sldMk cId="703859428" sldId="257"/>
            <ac:picMk id="9" creationId="{F3F1883B-4BFB-8D07-F2EA-8936580E92A8}"/>
          </ac:picMkLst>
        </pc:picChg>
      </pc:sldChg>
      <pc:sldChg chg="modSp mod modClrScheme chgLayout">
        <pc:chgData name="Patel, Meet Vipul" userId="S::mpatel71@vols.utk.edu::e4500a98-5207-4cef-802d-9f7825e3601c" providerId="AD" clId="Web-{B842B68D-2C74-4354-8D43-CFB4628841EC}" dt="2024-02-25T19:25:31.839" v="145"/>
        <pc:sldMkLst>
          <pc:docMk/>
          <pc:sldMk cId="277416084" sldId="258"/>
        </pc:sldMkLst>
        <pc:spChg chg="mod ord">
          <ac:chgData name="Patel, Meet Vipul" userId="S::mpatel71@vols.utk.edu::e4500a98-5207-4cef-802d-9f7825e3601c" providerId="AD" clId="Web-{B842B68D-2C74-4354-8D43-CFB4628841EC}" dt="2024-02-25T19:25:31.839" v="145"/>
          <ac:spMkLst>
            <pc:docMk/>
            <pc:sldMk cId="277416084" sldId="258"/>
            <ac:spMk id="2" creationId="{15DB3A0B-7191-D62E-0D4A-E21C97EFD30C}"/>
          </ac:spMkLst>
        </pc:spChg>
      </pc:sldChg>
      <pc:sldChg chg="addSp delSp modSp mod modClrScheme chgLayout">
        <pc:chgData name="Patel, Meet Vipul" userId="S::mpatel71@vols.utk.edu::e4500a98-5207-4cef-802d-9f7825e3601c" providerId="AD" clId="Web-{B842B68D-2C74-4354-8D43-CFB4628841EC}" dt="2024-02-25T19:28:26.813" v="149"/>
        <pc:sldMkLst>
          <pc:docMk/>
          <pc:sldMk cId="61687961" sldId="259"/>
        </pc:sldMkLst>
        <pc:spChg chg="del mod ord">
          <ac:chgData name="Patel, Meet Vipul" userId="S::mpatel71@vols.utk.edu::e4500a98-5207-4cef-802d-9f7825e3601c" providerId="AD" clId="Web-{B842B68D-2C74-4354-8D43-CFB4628841EC}" dt="2024-02-25T19:28:22.110" v="148"/>
          <ac:spMkLst>
            <pc:docMk/>
            <pc:sldMk cId="61687961" sldId="259"/>
            <ac:spMk id="2" creationId="{6340BF3B-6D93-4EBF-FA1A-864B92D83A54}"/>
          </ac:spMkLst>
        </pc:spChg>
        <pc:spChg chg="add del mod">
          <ac:chgData name="Patel, Meet Vipul" userId="S::mpatel71@vols.utk.edu::e4500a98-5207-4cef-802d-9f7825e3601c" providerId="AD" clId="Web-{B842B68D-2C74-4354-8D43-CFB4628841EC}" dt="2024-02-25T19:28:26.813" v="149"/>
          <ac:spMkLst>
            <pc:docMk/>
            <pc:sldMk cId="61687961" sldId="259"/>
            <ac:spMk id="5" creationId="{5C887890-1034-CE14-06CC-F40A81CF8B8A}"/>
          </ac:spMkLst>
        </pc:spChg>
        <pc:spChg chg="mod">
          <ac:chgData name="Patel, Meet Vipul" userId="S::mpatel71@vols.utk.edu::e4500a98-5207-4cef-802d-9f7825e3601c" providerId="AD" clId="Web-{B842B68D-2C74-4354-8D43-CFB4628841EC}" dt="2024-02-25T19:28:17.813" v="147" actId="1076"/>
          <ac:spMkLst>
            <pc:docMk/>
            <pc:sldMk cId="61687961" sldId="259"/>
            <ac:spMk id="6" creationId="{B04640C7-EE74-D7A1-AC74-A162579A20B4}"/>
          </ac:spMkLst>
        </pc:spChg>
        <pc:picChg chg="mod ord">
          <ac:chgData name="Patel, Meet Vipul" userId="S::mpatel71@vols.utk.edu::e4500a98-5207-4cef-802d-9f7825e3601c" providerId="AD" clId="Web-{B842B68D-2C74-4354-8D43-CFB4628841EC}" dt="2024-02-25T19:28:15.485" v="146" actId="1076"/>
          <ac:picMkLst>
            <pc:docMk/>
            <pc:sldMk cId="61687961" sldId="259"/>
            <ac:picMk id="4" creationId="{5C249D3F-BDFE-3EFB-CF4D-310C7CD4FA0A}"/>
          </ac:picMkLst>
        </pc:picChg>
      </pc:sldChg>
      <pc:sldChg chg="modSp mod modClrScheme chgLayout">
        <pc:chgData name="Patel, Meet Vipul" userId="S::mpatel71@vols.utk.edu::e4500a98-5207-4cef-802d-9f7825e3601c" providerId="AD" clId="Web-{B842B68D-2C74-4354-8D43-CFB4628841EC}" dt="2024-02-25T19:25:31.839" v="145"/>
        <pc:sldMkLst>
          <pc:docMk/>
          <pc:sldMk cId="2217837647" sldId="260"/>
        </pc:sldMkLst>
        <pc:spChg chg="mod ord">
          <ac:chgData name="Patel, Meet Vipul" userId="S::mpatel71@vols.utk.edu::e4500a98-5207-4cef-802d-9f7825e3601c" providerId="AD" clId="Web-{B842B68D-2C74-4354-8D43-CFB4628841EC}" dt="2024-02-25T19:25:31.839" v="145"/>
          <ac:spMkLst>
            <pc:docMk/>
            <pc:sldMk cId="2217837647" sldId="260"/>
            <ac:spMk id="2" creationId="{1EE9E9B7-8D55-7197-0263-DC222AE3AC89}"/>
          </ac:spMkLst>
        </pc:spChg>
        <pc:spChg chg="mod ord">
          <ac:chgData name="Patel, Meet Vipul" userId="S::mpatel71@vols.utk.edu::e4500a98-5207-4cef-802d-9f7825e3601c" providerId="AD" clId="Web-{B842B68D-2C74-4354-8D43-CFB4628841EC}" dt="2024-02-25T19:25:31.839" v="145"/>
          <ac:spMkLst>
            <pc:docMk/>
            <pc:sldMk cId="2217837647" sldId="260"/>
            <ac:spMk id="3" creationId="{331FACFF-DC72-A6C9-DA22-2F73491C66B1}"/>
          </ac:spMkLst>
        </pc:spChg>
      </pc:sldChg>
      <pc:sldChg chg="modSp mod modClrScheme chgLayout">
        <pc:chgData name="Patel, Meet Vipul" userId="S::mpatel71@vols.utk.edu::e4500a98-5207-4cef-802d-9f7825e3601c" providerId="AD" clId="Web-{B842B68D-2C74-4354-8D43-CFB4628841EC}" dt="2024-02-25T19:25:31.839" v="145"/>
        <pc:sldMkLst>
          <pc:docMk/>
          <pc:sldMk cId="3079253268" sldId="261"/>
        </pc:sldMkLst>
        <pc:spChg chg="mod ord">
          <ac:chgData name="Patel, Meet Vipul" userId="S::mpatel71@vols.utk.edu::e4500a98-5207-4cef-802d-9f7825e3601c" providerId="AD" clId="Web-{B842B68D-2C74-4354-8D43-CFB4628841EC}" dt="2024-02-25T19:25:31.839" v="145"/>
          <ac:spMkLst>
            <pc:docMk/>
            <pc:sldMk cId="3079253268" sldId="261"/>
            <ac:spMk id="2" creationId="{91844964-D95B-71E3-F81C-511049AE239A}"/>
          </ac:spMkLst>
        </pc:spChg>
        <pc:spChg chg="mod ord">
          <ac:chgData name="Patel, Meet Vipul" userId="S::mpatel71@vols.utk.edu::e4500a98-5207-4cef-802d-9f7825e3601c" providerId="AD" clId="Web-{B842B68D-2C74-4354-8D43-CFB4628841EC}" dt="2024-02-25T19:25:31.839" v="145"/>
          <ac:spMkLst>
            <pc:docMk/>
            <pc:sldMk cId="3079253268" sldId="261"/>
            <ac:spMk id="3" creationId="{0DD22C79-F29E-D057-E833-A9267C6BABE3}"/>
          </ac:spMkLst>
        </pc:spChg>
      </pc:sldChg>
      <pc:sldChg chg="modSp mod modClrScheme chgLayout">
        <pc:chgData name="Patel, Meet Vipul" userId="S::mpatel71@vols.utk.edu::e4500a98-5207-4cef-802d-9f7825e3601c" providerId="AD" clId="Web-{B842B68D-2C74-4354-8D43-CFB4628841EC}" dt="2024-02-25T19:25:31.839" v="145"/>
        <pc:sldMkLst>
          <pc:docMk/>
          <pc:sldMk cId="4016820738" sldId="262"/>
        </pc:sldMkLst>
        <pc:spChg chg="mod ord">
          <ac:chgData name="Patel, Meet Vipul" userId="S::mpatel71@vols.utk.edu::e4500a98-5207-4cef-802d-9f7825e3601c" providerId="AD" clId="Web-{B842B68D-2C74-4354-8D43-CFB4628841EC}" dt="2024-02-25T19:25:31.839" v="145"/>
          <ac:spMkLst>
            <pc:docMk/>
            <pc:sldMk cId="4016820738" sldId="262"/>
            <ac:spMk id="2" creationId="{06AFFE84-ABD6-5A59-FB51-6F3881846469}"/>
          </ac:spMkLst>
        </pc:spChg>
        <pc:spChg chg="mod ord">
          <ac:chgData name="Patel, Meet Vipul" userId="S::mpatel71@vols.utk.edu::e4500a98-5207-4cef-802d-9f7825e3601c" providerId="AD" clId="Web-{B842B68D-2C74-4354-8D43-CFB4628841EC}" dt="2024-02-25T19:25:31.839" v="145"/>
          <ac:spMkLst>
            <pc:docMk/>
            <pc:sldMk cId="4016820738" sldId="262"/>
            <ac:spMk id="3" creationId="{5365A35D-D3AC-D219-0A31-2E4E6B36D393}"/>
          </ac:spMkLst>
        </pc:spChg>
      </pc:sldChg>
      <pc:sldChg chg="modSp mod modClrScheme chgLayout">
        <pc:chgData name="Patel, Meet Vipul" userId="S::mpatel71@vols.utk.edu::e4500a98-5207-4cef-802d-9f7825e3601c" providerId="AD" clId="Web-{B842B68D-2C74-4354-8D43-CFB4628841EC}" dt="2024-02-25T19:25:31.839" v="145"/>
        <pc:sldMkLst>
          <pc:docMk/>
          <pc:sldMk cId="3792860839" sldId="263"/>
        </pc:sldMkLst>
        <pc:spChg chg="mod ord">
          <ac:chgData name="Patel, Meet Vipul" userId="S::mpatel71@vols.utk.edu::e4500a98-5207-4cef-802d-9f7825e3601c" providerId="AD" clId="Web-{B842B68D-2C74-4354-8D43-CFB4628841EC}" dt="2024-02-25T19:25:31.839" v="145"/>
          <ac:spMkLst>
            <pc:docMk/>
            <pc:sldMk cId="3792860839" sldId="263"/>
            <ac:spMk id="2" creationId="{159E252D-5D93-10A6-7609-313F67B1CEE0}"/>
          </ac:spMkLst>
        </pc:spChg>
        <pc:spChg chg="mod ord">
          <ac:chgData name="Patel, Meet Vipul" userId="S::mpatel71@vols.utk.edu::e4500a98-5207-4cef-802d-9f7825e3601c" providerId="AD" clId="Web-{B842B68D-2C74-4354-8D43-CFB4628841EC}" dt="2024-02-25T19:25:31.839" v="145"/>
          <ac:spMkLst>
            <pc:docMk/>
            <pc:sldMk cId="3792860839" sldId="263"/>
            <ac:spMk id="3" creationId="{D24F74ED-5C9B-E11F-8887-F9224FA6388E}"/>
          </ac:spMkLst>
        </pc:spChg>
      </pc:sldChg>
      <pc:sldChg chg="modSp mod modClrScheme chgLayout">
        <pc:chgData name="Patel, Meet Vipul" userId="S::mpatel71@vols.utk.edu::e4500a98-5207-4cef-802d-9f7825e3601c" providerId="AD" clId="Web-{B842B68D-2C74-4354-8D43-CFB4628841EC}" dt="2024-02-25T19:25:31.839" v="145"/>
        <pc:sldMkLst>
          <pc:docMk/>
          <pc:sldMk cId="3944760359" sldId="264"/>
        </pc:sldMkLst>
        <pc:spChg chg="mod ord">
          <ac:chgData name="Patel, Meet Vipul" userId="S::mpatel71@vols.utk.edu::e4500a98-5207-4cef-802d-9f7825e3601c" providerId="AD" clId="Web-{B842B68D-2C74-4354-8D43-CFB4628841EC}" dt="2024-02-25T19:25:31.839" v="145"/>
          <ac:spMkLst>
            <pc:docMk/>
            <pc:sldMk cId="3944760359" sldId="264"/>
            <ac:spMk id="2" creationId="{E43EE9AA-68DF-3FC3-2020-B8AE61175126}"/>
          </ac:spMkLst>
        </pc:spChg>
        <pc:spChg chg="mod ord">
          <ac:chgData name="Patel, Meet Vipul" userId="S::mpatel71@vols.utk.edu::e4500a98-5207-4cef-802d-9f7825e3601c" providerId="AD" clId="Web-{B842B68D-2C74-4354-8D43-CFB4628841EC}" dt="2024-02-25T19:25:31.839" v="145"/>
          <ac:spMkLst>
            <pc:docMk/>
            <pc:sldMk cId="3944760359" sldId="264"/>
            <ac:spMk id="3" creationId="{D65F0AA1-7CDD-18F1-A53C-D30417B0CFA2}"/>
          </ac:spMkLst>
        </pc:spChg>
      </pc:sldChg>
      <pc:sldChg chg="modSp mod modClrScheme chgLayout">
        <pc:chgData name="Patel, Meet Vipul" userId="S::mpatel71@vols.utk.edu::e4500a98-5207-4cef-802d-9f7825e3601c" providerId="AD" clId="Web-{B842B68D-2C74-4354-8D43-CFB4628841EC}" dt="2024-02-25T19:25:31.839" v="145"/>
        <pc:sldMkLst>
          <pc:docMk/>
          <pc:sldMk cId="2437605278" sldId="266"/>
        </pc:sldMkLst>
        <pc:spChg chg="mod ord">
          <ac:chgData name="Patel, Meet Vipul" userId="S::mpatel71@vols.utk.edu::e4500a98-5207-4cef-802d-9f7825e3601c" providerId="AD" clId="Web-{B842B68D-2C74-4354-8D43-CFB4628841EC}" dt="2024-02-25T19:25:31.839" v="145"/>
          <ac:spMkLst>
            <pc:docMk/>
            <pc:sldMk cId="2437605278" sldId="266"/>
            <ac:spMk id="2" creationId="{01BF5AD6-8920-D803-65B7-41785618FF43}"/>
          </ac:spMkLst>
        </pc:spChg>
        <pc:spChg chg="mod ord">
          <ac:chgData name="Patel, Meet Vipul" userId="S::mpatel71@vols.utk.edu::e4500a98-5207-4cef-802d-9f7825e3601c" providerId="AD" clId="Web-{B842B68D-2C74-4354-8D43-CFB4628841EC}" dt="2024-02-25T19:25:31.839" v="145"/>
          <ac:spMkLst>
            <pc:docMk/>
            <pc:sldMk cId="2437605278" sldId="266"/>
            <ac:spMk id="3" creationId="{C11B6D97-46AD-FCA5-138A-D2D3A1C4D23D}"/>
          </ac:spMkLst>
        </pc:spChg>
      </pc:sldChg>
      <pc:sldChg chg="addSp delSp modSp mod modClrScheme delDesignElem chgLayout">
        <pc:chgData name="Patel, Meet Vipul" userId="S::mpatel71@vols.utk.edu::e4500a98-5207-4cef-802d-9f7825e3601c" providerId="AD" clId="Web-{B842B68D-2C74-4354-8D43-CFB4628841EC}" dt="2024-02-25T19:25:31.839" v="145"/>
        <pc:sldMkLst>
          <pc:docMk/>
          <pc:sldMk cId="571067301" sldId="267"/>
        </pc:sldMkLst>
        <pc:spChg chg="mod ord">
          <ac:chgData name="Patel, Meet Vipul" userId="S::mpatel71@vols.utk.edu::e4500a98-5207-4cef-802d-9f7825e3601c" providerId="AD" clId="Web-{B842B68D-2C74-4354-8D43-CFB4628841EC}" dt="2024-02-25T19:25:31.839" v="145"/>
          <ac:spMkLst>
            <pc:docMk/>
            <pc:sldMk cId="571067301" sldId="267"/>
            <ac:spMk id="2" creationId="{023F3BF6-0EA5-4B6F-4078-1572635AA2A7}"/>
          </ac:spMkLst>
        </pc:spChg>
        <pc:spChg chg="add del">
          <ac:chgData name="Patel, Meet Vipul" userId="S::mpatel71@vols.utk.edu::e4500a98-5207-4cef-802d-9f7825e3601c" providerId="AD" clId="Web-{B842B68D-2C74-4354-8D43-CFB4628841EC}" dt="2024-02-25T19:25:31.839" v="145"/>
          <ac:spMkLst>
            <pc:docMk/>
            <pc:sldMk cId="571067301" sldId="267"/>
            <ac:spMk id="14" creationId="{245AFCF7-D56E-484B-B5F4-9A54FD8DD383}"/>
          </ac:spMkLst>
        </pc:spChg>
        <pc:spChg chg="add del">
          <ac:chgData name="Patel, Meet Vipul" userId="S::mpatel71@vols.utk.edu::e4500a98-5207-4cef-802d-9f7825e3601c" providerId="AD" clId="Web-{B842B68D-2C74-4354-8D43-CFB4628841EC}" dt="2024-02-25T19:25:31.839" v="145"/>
          <ac:spMkLst>
            <pc:docMk/>
            <pc:sldMk cId="571067301" sldId="267"/>
            <ac:spMk id="39" creationId="{E40AAE03-54FD-4D7B-9FB8-7E8C46A0F8F0}"/>
          </ac:spMkLst>
        </pc:spChg>
        <pc:spChg chg="add del">
          <ac:chgData name="Patel, Meet Vipul" userId="S::mpatel71@vols.utk.edu::e4500a98-5207-4cef-802d-9f7825e3601c" providerId="AD" clId="Web-{B842B68D-2C74-4354-8D43-CFB4628841EC}" dt="2024-02-25T19:25:31.839" v="145"/>
          <ac:spMkLst>
            <pc:docMk/>
            <pc:sldMk cId="571067301" sldId="267"/>
            <ac:spMk id="41" creationId="{F0B78553-255B-4354-8025-C26A5E36C2E2}"/>
          </ac:spMkLst>
        </pc:spChg>
        <pc:spChg chg="add del">
          <ac:chgData name="Patel, Meet Vipul" userId="S::mpatel71@vols.utk.edu::e4500a98-5207-4cef-802d-9f7825e3601c" providerId="AD" clId="Web-{B842B68D-2C74-4354-8D43-CFB4628841EC}" dt="2024-02-25T19:25:31.839" v="145"/>
          <ac:spMkLst>
            <pc:docMk/>
            <pc:sldMk cId="571067301" sldId="267"/>
            <ac:spMk id="43" creationId="{C5CA00F8-3EF3-49C7-9836-F7BEC3D00362}"/>
          </ac:spMkLst>
        </pc:spChg>
        <pc:spChg chg="add del">
          <ac:chgData name="Patel, Meet Vipul" userId="S::mpatel71@vols.utk.edu::e4500a98-5207-4cef-802d-9f7825e3601c" providerId="AD" clId="Web-{B842B68D-2C74-4354-8D43-CFB4628841EC}" dt="2024-02-25T19:25:31.839" v="145"/>
          <ac:spMkLst>
            <pc:docMk/>
            <pc:sldMk cId="571067301" sldId="267"/>
            <ac:spMk id="45" creationId="{EA8594A9-C07C-4CDA-AF52-65EFEE5550A5}"/>
          </ac:spMkLst>
        </pc:spChg>
        <pc:grpChg chg="add del">
          <ac:chgData name="Patel, Meet Vipul" userId="S::mpatel71@vols.utk.edu::e4500a98-5207-4cef-802d-9f7825e3601c" providerId="AD" clId="Web-{B842B68D-2C74-4354-8D43-CFB4628841EC}" dt="2024-02-25T19:25:31.839" v="145"/>
          <ac:grpSpMkLst>
            <pc:docMk/>
            <pc:sldMk cId="571067301" sldId="267"/>
            <ac:grpSpMk id="16" creationId="{CB20F32F-3CCD-4366-B3EF-EA4C98307EF6}"/>
          </ac:grpSpMkLst>
        </pc:grpChg>
      </pc:sldChg>
      <pc:sldChg chg="addSp delSp modSp add mod replId setBg modClrScheme chgLayout">
        <pc:chgData name="Patel, Meet Vipul" userId="S::mpatel71@vols.utk.edu::e4500a98-5207-4cef-802d-9f7825e3601c" providerId="AD" clId="Web-{B842B68D-2C74-4354-8D43-CFB4628841EC}" dt="2024-02-25T19:38:03.425" v="335" actId="20577"/>
        <pc:sldMkLst>
          <pc:docMk/>
          <pc:sldMk cId="2075097973" sldId="268"/>
        </pc:sldMkLst>
        <pc:spChg chg="del mod ord">
          <ac:chgData name="Patel, Meet Vipul" userId="S::mpatel71@vols.utk.edu::e4500a98-5207-4cef-802d-9f7825e3601c" providerId="AD" clId="Web-{B842B68D-2C74-4354-8D43-CFB4628841EC}" dt="2024-02-25T19:30:58.115" v="184"/>
          <ac:spMkLst>
            <pc:docMk/>
            <pc:sldMk cId="2075097973" sldId="268"/>
            <ac:spMk id="2" creationId="{6340BF3B-6D93-4EBF-FA1A-864B92D83A54}"/>
          </ac:spMkLst>
        </pc:spChg>
        <pc:spChg chg="add del mod">
          <ac:chgData name="Patel, Meet Vipul" userId="S::mpatel71@vols.utk.edu::e4500a98-5207-4cef-802d-9f7825e3601c" providerId="AD" clId="Web-{B842B68D-2C74-4354-8D43-CFB4628841EC}" dt="2024-02-25T19:18:47.983" v="12"/>
          <ac:spMkLst>
            <pc:docMk/>
            <pc:sldMk cId="2075097973" sldId="268"/>
            <ac:spMk id="5" creationId="{6CEFEB9A-DA21-97F3-BABE-2D9562093560}"/>
          </ac:spMkLst>
        </pc:spChg>
        <pc:spChg chg="del mod">
          <ac:chgData name="Patel, Meet Vipul" userId="S::mpatel71@vols.utk.edu::e4500a98-5207-4cef-802d-9f7825e3601c" providerId="AD" clId="Web-{B842B68D-2C74-4354-8D43-CFB4628841EC}" dt="2024-02-25T19:15:43.118" v="8"/>
          <ac:spMkLst>
            <pc:docMk/>
            <pc:sldMk cId="2075097973" sldId="268"/>
            <ac:spMk id="6" creationId="{B04640C7-EE74-D7A1-AC74-A162579A20B4}"/>
          </ac:spMkLst>
        </pc:spChg>
        <pc:spChg chg="add del">
          <ac:chgData name="Patel, Meet Vipul" userId="S::mpatel71@vols.utk.edu::e4500a98-5207-4cef-802d-9f7825e3601c" providerId="AD" clId="Web-{B842B68D-2C74-4354-8D43-CFB4628841EC}" dt="2024-02-25T19:23:01.413" v="18"/>
          <ac:spMkLst>
            <pc:docMk/>
            <pc:sldMk cId="2075097973" sldId="268"/>
            <ac:spMk id="8" creationId="{D230E18C-D9C9-3E04-58D5-C19A6FC107E8}"/>
          </ac:spMkLst>
        </pc:spChg>
        <pc:spChg chg="add del">
          <ac:chgData name="Patel, Meet Vipul" userId="S::mpatel71@vols.utk.edu::e4500a98-5207-4cef-802d-9f7825e3601c" providerId="AD" clId="Web-{B842B68D-2C74-4354-8D43-CFB4628841EC}" dt="2024-02-25T19:23:01.460" v="20"/>
          <ac:spMkLst>
            <pc:docMk/>
            <pc:sldMk cId="2075097973" sldId="268"/>
            <ac:spMk id="9" creationId="{7C0D3371-659E-B7C5-1F5A-DCD275B27557}"/>
          </ac:spMkLst>
        </pc:spChg>
        <pc:spChg chg="add mod">
          <ac:chgData name="Patel, Meet Vipul" userId="S::mpatel71@vols.utk.edu::e4500a98-5207-4cef-802d-9f7825e3601c" providerId="AD" clId="Web-{B842B68D-2C74-4354-8D43-CFB4628841EC}" dt="2024-02-25T19:38:03.425" v="335" actId="20577"/>
          <ac:spMkLst>
            <pc:docMk/>
            <pc:sldMk cId="2075097973" sldId="268"/>
            <ac:spMk id="10" creationId="{D8A95FAB-44BD-79B3-15EA-1AF67139EE3C}"/>
          </ac:spMkLst>
        </pc:spChg>
        <pc:spChg chg="add mod">
          <ac:chgData name="Patel, Meet Vipul" userId="S::mpatel71@vols.utk.edu::e4500a98-5207-4cef-802d-9f7825e3601c" providerId="AD" clId="Web-{B842B68D-2C74-4354-8D43-CFB4628841EC}" dt="2024-02-25T19:31:15.334" v="190" actId="14100"/>
          <ac:spMkLst>
            <pc:docMk/>
            <pc:sldMk cId="2075097973" sldId="268"/>
            <ac:spMk id="11" creationId="{9B028014-09A1-5A5D-861C-B5CF164E40F8}"/>
          </ac:spMkLst>
        </pc:spChg>
        <pc:picChg chg="del">
          <ac:chgData name="Patel, Meet Vipul" userId="S::mpatel71@vols.utk.edu::e4500a98-5207-4cef-802d-9f7825e3601c" providerId="AD" clId="Web-{B842B68D-2C74-4354-8D43-CFB4628841EC}" dt="2024-02-25T19:15:10.414" v="2"/>
          <ac:picMkLst>
            <pc:docMk/>
            <pc:sldMk cId="2075097973" sldId="268"/>
            <ac:picMk id="4" creationId="{5C249D3F-BDFE-3EFB-CF4D-310C7CD4FA0A}"/>
          </ac:picMkLst>
        </pc:picChg>
        <pc:picChg chg="add mod ord modCrop">
          <ac:chgData name="Patel, Meet Vipul" userId="S::mpatel71@vols.utk.edu::e4500a98-5207-4cef-802d-9f7825e3601c" providerId="AD" clId="Web-{B842B68D-2C74-4354-8D43-CFB4628841EC}" dt="2024-02-25T19:32:45.259" v="205" actId="14100"/>
          <ac:picMkLst>
            <pc:docMk/>
            <pc:sldMk cId="2075097973" sldId="268"/>
            <ac:picMk id="7" creationId="{E552DE84-13EC-2590-5375-2DE5D259ED7C}"/>
          </ac:picMkLst>
        </pc:picChg>
      </pc:sldChg>
      <pc:sldChg chg="add del replId">
        <pc:chgData name="Patel, Meet Vipul" userId="S::mpatel71@vols.utk.edu::e4500a98-5207-4cef-802d-9f7825e3601c" providerId="AD" clId="Web-{B842B68D-2C74-4354-8D43-CFB4628841EC}" dt="2024-02-25T19:37:32.424" v="331"/>
        <pc:sldMkLst>
          <pc:docMk/>
          <pc:sldMk cId="615616694" sldId="269"/>
        </pc:sldMkLst>
      </pc:sldChg>
      <pc:sldMasterChg chg="add del addSldLayout delSldLayout">
        <pc:chgData name="Patel, Meet Vipul" userId="S::mpatel71@vols.utk.edu::e4500a98-5207-4cef-802d-9f7825e3601c" providerId="AD" clId="Web-{B842B68D-2C74-4354-8D43-CFB4628841EC}" dt="2024-02-25T19:25:31.839" v="145"/>
        <pc:sldMasterMkLst>
          <pc:docMk/>
          <pc:sldMasterMk cId="1460311155" sldId="2147483762"/>
        </pc:sldMasterMkLst>
        <pc:sldLayoutChg chg="add del">
          <pc:chgData name="Patel, Meet Vipul" userId="S::mpatel71@vols.utk.edu::e4500a98-5207-4cef-802d-9f7825e3601c" providerId="AD" clId="Web-{B842B68D-2C74-4354-8D43-CFB4628841EC}" dt="2024-02-25T19:25:31.839" v="145"/>
          <pc:sldLayoutMkLst>
            <pc:docMk/>
            <pc:sldMasterMk cId="1460311155" sldId="2147483762"/>
            <pc:sldLayoutMk cId="1149976531" sldId="2147483763"/>
          </pc:sldLayoutMkLst>
        </pc:sldLayoutChg>
        <pc:sldLayoutChg chg="add del">
          <pc:chgData name="Patel, Meet Vipul" userId="S::mpatel71@vols.utk.edu::e4500a98-5207-4cef-802d-9f7825e3601c" providerId="AD" clId="Web-{B842B68D-2C74-4354-8D43-CFB4628841EC}" dt="2024-02-25T19:25:31.839" v="145"/>
          <pc:sldLayoutMkLst>
            <pc:docMk/>
            <pc:sldMasterMk cId="1460311155" sldId="2147483762"/>
            <pc:sldLayoutMk cId="1285331916" sldId="2147483764"/>
          </pc:sldLayoutMkLst>
        </pc:sldLayoutChg>
        <pc:sldLayoutChg chg="add del">
          <pc:chgData name="Patel, Meet Vipul" userId="S::mpatel71@vols.utk.edu::e4500a98-5207-4cef-802d-9f7825e3601c" providerId="AD" clId="Web-{B842B68D-2C74-4354-8D43-CFB4628841EC}" dt="2024-02-25T19:25:31.839" v="145"/>
          <pc:sldLayoutMkLst>
            <pc:docMk/>
            <pc:sldMasterMk cId="1460311155" sldId="2147483762"/>
            <pc:sldLayoutMk cId="329345447" sldId="2147483765"/>
          </pc:sldLayoutMkLst>
        </pc:sldLayoutChg>
        <pc:sldLayoutChg chg="add del">
          <pc:chgData name="Patel, Meet Vipul" userId="S::mpatel71@vols.utk.edu::e4500a98-5207-4cef-802d-9f7825e3601c" providerId="AD" clId="Web-{B842B68D-2C74-4354-8D43-CFB4628841EC}" dt="2024-02-25T19:25:31.839" v="145"/>
          <pc:sldLayoutMkLst>
            <pc:docMk/>
            <pc:sldMasterMk cId="1460311155" sldId="2147483762"/>
            <pc:sldLayoutMk cId="589749652" sldId="2147483766"/>
          </pc:sldLayoutMkLst>
        </pc:sldLayoutChg>
        <pc:sldLayoutChg chg="add del">
          <pc:chgData name="Patel, Meet Vipul" userId="S::mpatel71@vols.utk.edu::e4500a98-5207-4cef-802d-9f7825e3601c" providerId="AD" clId="Web-{B842B68D-2C74-4354-8D43-CFB4628841EC}" dt="2024-02-25T19:25:31.839" v="145"/>
          <pc:sldLayoutMkLst>
            <pc:docMk/>
            <pc:sldMasterMk cId="1460311155" sldId="2147483762"/>
            <pc:sldLayoutMk cId="3134224049" sldId="2147483767"/>
          </pc:sldLayoutMkLst>
        </pc:sldLayoutChg>
        <pc:sldLayoutChg chg="add del">
          <pc:chgData name="Patel, Meet Vipul" userId="S::mpatel71@vols.utk.edu::e4500a98-5207-4cef-802d-9f7825e3601c" providerId="AD" clId="Web-{B842B68D-2C74-4354-8D43-CFB4628841EC}" dt="2024-02-25T19:25:31.839" v="145"/>
          <pc:sldLayoutMkLst>
            <pc:docMk/>
            <pc:sldMasterMk cId="1460311155" sldId="2147483762"/>
            <pc:sldLayoutMk cId="1669140346" sldId="2147483768"/>
          </pc:sldLayoutMkLst>
        </pc:sldLayoutChg>
        <pc:sldLayoutChg chg="add del">
          <pc:chgData name="Patel, Meet Vipul" userId="S::mpatel71@vols.utk.edu::e4500a98-5207-4cef-802d-9f7825e3601c" providerId="AD" clId="Web-{B842B68D-2C74-4354-8D43-CFB4628841EC}" dt="2024-02-25T19:25:31.839" v="145"/>
          <pc:sldLayoutMkLst>
            <pc:docMk/>
            <pc:sldMasterMk cId="1460311155" sldId="2147483762"/>
            <pc:sldLayoutMk cId="1777072560" sldId="2147483769"/>
          </pc:sldLayoutMkLst>
        </pc:sldLayoutChg>
        <pc:sldLayoutChg chg="add del">
          <pc:chgData name="Patel, Meet Vipul" userId="S::mpatel71@vols.utk.edu::e4500a98-5207-4cef-802d-9f7825e3601c" providerId="AD" clId="Web-{B842B68D-2C74-4354-8D43-CFB4628841EC}" dt="2024-02-25T19:25:31.839" v="145"/>
          <pc:sldLayoutMkLst>
            <pc:docMk/>
            <pc:sldMasterMk cId="1460311155" sldId="2147483762"/>
            <pc:sldLayoutMk cId="2017810996" sldId="2147483770"/>
          </pc:sldLayoutMkLst>
        </pc:sldLayoutChg>
        <pc:sldLayoutChg chg="add del">
          <pc:chgData name="Patel, Meet Vipul" userId="S::mpatel71@vols.utk.edu::e4500a98-5207-4cef-802d-9f7825e3601c" providerId="AD" clId="Web-{B842B68D-2C74-4354-8D43-CFB4628841EC}" dt="2024-02-25T19:25:31.839" v="145"/>
          <pc:sldLayoutMkLst>
            <pc:docMk/>
            <pc:sldMasterMk cId="1460311155" sldId="2147483762"/>
            <pc:sldLayoutMk cId="2027963208" sldId="2147483771"/>
          </pc:sldLayoutMkLst>
        </pc:sldLayoutChg>
        <pc:sldLayoutChg chg="add del">
          <pc:chgData name="Patel, Meet Vipul" userId="S::mpatel71@vols.utk.edu::e4500a98-5207-4cef-802d-9f7825e3601c" providerId="AD" clId="Web-{B842B68D-2C74-4354-8D43-CFB4628841EC}" dt="2024-02-25T19:25:31.839" v="145"/>
          <pc:sldLayoutMkLst>
            <pc:docMk/>
            <pc:sldMasterMk cId="1460311155" sldId="2147483762"/>
            <pc:sldLayoutMk cId="3369280414" sldId="2147483772"/>
          </pc:sldLayoutMkLst>
        </pc:sldLayoutChg>
        <pc:sldLayoutChg chg="add del">
          <pc:chgData name="Patel, Meet Vipul" userId="S::mpatel71@vols.utk.edu::e4500a98-5207-4cef-802d-9f7825e3601c" providerId="AD" clId="Web-{B842B68D-2C74-4354-8D43-CFB4628841EC}" dt="2024-02-25T19:25:31.839" v="145"/>
          <pc:sldLayoutMkLst>
            <pc:docMk/>
            <pc:sldMasterMk cId="1460311155" sldId="2147483762"/>
            <pc:sldLayoutMk cId="1596407675" sldId="2147483773"/>
          </pc:sldLayoutMkLst>
        </pc:sldLayoutChg>
      </pc:sldMasterChg>
      <pc:sldMasterChg chg="add del addSldLayout delSldLayout modSldLayout">
        <pc:chgData name="Patel, Meet Vipul" userId="S::mpatel71@vols.utk.edu::e4500a98-5207-4cef-802d-9f7825e3601c" providerId="AD" clId="Web-{B842B68D-2C74-4354-8D43-CFB4628841EC}" dt="2024-02-25T19:25:31.839" v="145"/>
        <pc:sldMasterMkLst>
          <pc:docMk/>
          <pc:sldMasterMk cId="1701274825" sldId="2147483774"/>
        </pc:sldMasterMkLst>
        <pc:sldLayoutChg chg="add del mod replId">
          <pc:chgData name="Patel, Meet Vipul" userId="S::mpatel71@vols.utk.edu::e4500a98-5207-4cef-802d-9f7825e3601c" providerId="AD" clId="Web-{B842B68D-2C74-4354-8D43-CFB4628841EC}" dt="2024-02-25T19:25:31.839" v="145"/>
          <pc:sldLayoutMkLst>
            <pc:docMk/>
            <pc:sldMasterMk cId="1701274825" sldId="2147483774"/>
            <pc:sldLayoutMk cId="1336732111" sldId="2147483775"/>
          </pc:sldLayoutMkLst>
        </pc:sldLayoutChg>
        <pc:sldLayoutChg chg="add del mod replId">
          <pc:chgData name="Patel, Meet Vipul" userId="S::mpatel71@vols.utk.edu::e4500a98-5207-4cef-802d-9f7825e3601c" providerId="AD" clId="Web-{B842B68D-2C74-4354-8D43-CFB4628841EC}" dt="2024-02-25T19:25:31.839" v="145"/>
          <pc:sldLayoutMkLst>
            <pc:docMk/>
            <pc:sldMasterMk cId="1701274825" sldId="2147483774"/>
            <pc:sldLayoutMk cId="1860317167" sldId="2147483776"/>
          </pc:sldLayoutMkLst>
        </pc:sldLayoutChg>
        <pc:sldLayoutChg chg="add del mod replId">
          <pc:chgData name="Patel, Meet Vipul" userId="S::mpatel71@vols.utk.edu::e4500a98-5207-4cef-802d-9f7825e3601c" providerId="AD" clId="Web-{B842B68D-2C74-4354-8D43-CFB4628841EC}" dt="2024-02-25T19:25:31.839" v="145"/>
          <pc:sldLayoutMkLst>
            <pc:docMk/>
            <pc:sldMasterMk cId="1701274825" sldId="2147483774"/>
            <pc:sldLayoutMk cId="1684793267" sldId="2147483777"/>
          </pc:sldLayoutMkLst>
        </pc:sldLayoutChg>
        <pc:sldLayoutChg chg="add del mod replId">
          <pc:chgData name="Patel, Meet Vipul" userId="S::mpatel71@vols.utk.edu::e4500a98-5207-4cef-802d-9f7825e3601c" providerId="AD" clId="Web-{B842B68D-2C74-4354-8D43-CFB4628841EC}" dt="2024-02-25T19:25:31.839" v="145"/>
          <pc:sldLayoutMkLst>
            <pc:docMk/>
            <pc:sldMasterMk cId="1701274825" sldId="2147483774"/>
            <pc:sldLayoutMk cId="3169921729" sldId="2147483778"/>
          </pc:sldLayoutMkLst>
        </pc:sldLayoutChg>
        <pc:sldLayoutChg chg="add del mod replId">
          <pc:chgData name="Patel, Meet Vipul" userId="S::mpatel71@vols.utk.edu::e4500a98-5207-4cef-802d-9f7825e3601c" providerId="AD" clId="Web-{B842B68D-2C74-4354-8D43-CFB4628841EC}" dt="2024-02-25T19:25:31.839" v="145"/>
          <pc:sldLayoutMkLst>
            <pc:docMk/>
            <pc:sldMasterMk cId="1701274825" sldId="2147483774"/>
            <pc:sldLayoutMk cId="2953683880" sldId="2147483779"/>
          </pc:sldLayoutMkLst>
        </pc:sldLayoutChg>
        <pc:sldLayoutChg chg="add del mod replId">
          <pc:chgData name="Patel, Meet Vipul" userId="S::mpatel71@vols.utk.edu::e4500a98-5207-4cef-802d-9f7825e3601c" providerId="AD" clId="Web-{B842B68D-2C74-4354-8D43-CFB4628841EC}" dt="2024-02-25T19:25:31.839" v="145"/>
          <pc:sldLayoutMkLst>
            <pc:docMk/>
            <pc:sldMasterMk cId="1701274825" sldId="2147483774"/>
            <pc:sldLayoutMk cId="444521096" sldId="2147483780"/>
          </pc:sldLayoutMkLst>
        </pc:sldLayoutChg>
        <pc:sldLayoutChg chg="add del mod replId">
          <pc:chgData name="Patel, Meet Vipul" userId="S::mpatel71@vols.utk.edu::e4500a98-5207-4cef-802d-9f7825e3601c" providerId="AD" clId="Web-{B842B68D-2C74-4354-8D43-CFB4628841EC}" dt="2024-02-25T19:25:31.839" v="145"/>
          <pc:sldLayoutMkLst>
            <pc:docMk/>
            <pc:sldMasterMk cId="1701274825" sldId="2147483774"/>
            <pc:sldLayoutMk cId="426328485" sldId="2147483781"/>
          </pc:sldLayoutMkLst>
        </pc:sldLayoutChg>
        <pc:sldLayoutChg chg="add del mod replId">
          <pc:chgData name="Patel, Meet Vipul" userId="S::mpatel71@vols.utk.edu::e4500a98-5207-4cef-802d-9f7825e3601c" providerId="AD" clId="Web-{B842B68D-2C74-4354-8D43-CFB4628841EC}" dt="2024-02-25T19:25:31.839" v="145"/>
          <pc:sldLayoutMkLst>
            <pc:docMk/>
            <pc:sldMasterMk cId="1701274825" sldId="2147483774"/>
            <pc:sldLayoutMk cId="233008182" sldId="2147483782"/>
          </pc:sldLayoutMkLst>
        </pc:sldLayoutChg>
        <pc:sldLayoutChg chg="add del mod replId">
          <pc:chgData name="Patel, Meet Vipul" userId="S::mpatel71@vols.utk.edu::e4500a98-5207-4cef-802d-9f7825e3601c" providerId="AD" clId="Web-{B842B68D-2C74-4354-8D43-CFB4628841EC}" dt="2024-02-25T19:25:31.839" v="145"/>
          <pc:sldLayoutMkLst>
            <pc:docMk/>
            <pc:sldMasterMk cId="1701274825" sldId="2147483774"/>
            <pc:sldLayoutMk cId="3038273007" sldId="2147483783"/>
          </pc:sldLayoutMkLst>
        </pc:sldLayoutChg>
        <pc:sldLayoutChg chg="add del mod replId">
          <pc:chgData name="Patel, Meet Vipul" userId="S::mpatel71@vols.utk.edu::e4500a98-5207-4cef-802d-9f7825e3601c" providerId="AD" clId="Web-{B842B68D-2C74-4354-8D43-CFB4628841EC}" dt="2024-02-25T19:25:31.839" v="145"/>
          <pc:sldLayoutMkLst>
            <pc:docMk/>
            <pc:sldMasterMk cId="1701274825" sldId="2147483774"/>
            <pc:sldLayoutMk cId="2003405817" sldId="2147483784"/>
          </pc:sldLayoutMkLst>
        </pc:sldLayoutChg>
        <pc:sldLayoutChg chg="add del mod replId">
          <pc:chgData name="Patel, Meet Vipul" userId="S::mpatel71@vols.utk.edu::e4500a98-5207-4cef-802d-9f7825e3601c" providerId="AD" clId="Web-{B842B68D-2C74-4354-8D43-CFB4628841EC}" dt="2024-02-25T19:25:31.839" v="145"/>
          <pc:sldLayoutMkLst>
            <pc:docMk/>
            <pc:sldMasterMk cId="1701274825" sldId="2147483774"/>
            <pc:sldLayoutMk cId="2682222677" sldId="2147483785"/>
          </pc:sldLayoutMkLst>
        </pc:sldLayoutChg>
      </pc:sldMasterChg>
    </pc:docChg>
  </pc:docChgLst>
  <pc:docChgLst>
    <pc:chgData name="Gossett, Jacob Ryan" userId="S::fbb431@vols.utk.edu::d38f5282-13fd-4f46-bf1a-361f0542cf07" providerId="AD" clId="Web-{8E74EF9B-5CC7-55F4-8B32-B79DEA338BB9}"/>
    <pc:docChg chg="modSld">
      <pc:chgData name="Gossett, Jacob Ryan" userId="S::fbb431@vols.utk.edu::d38f5282-13fd-4f46-bf1a-361f0542cf07" providerId="AD" clId="Web-{8E74EF9B-5CC7-55F4-8B32-B79DEA338BB9}" dt="2024-02-25T19:47:11.378" v="744" actId="20577"/>
      <pc:docMkLst>
        <pc:docMk/>
      </pc:docMkLst>
      <pc:sldChg chg="mod setBg">
        <pc:chgData name="Gossett, Jacob Ryan" userId="S::fbb431@vols.utk.edu::d38f5282-13fd-4f46-bf1a-361f0542cf07" providerId="AD" clId="Web-{8E74EF9B-5CC7-55F4-8B32-B79DEA338BB9}" dt="2024-02-25T19:25:21.454" v="17"/>
        <pc:sldMkLst>
          <pc:docMk/>
          <pc:sldMk cId="277416084" sldId="258"/>
        </pc:sldMkLst>
      </pc:sldChg>
      <pc:sldChg chg="addSp delSp modSp mod setBg">
        <pc:chgData name="Gossett, Jacob Ryan" userId="S::fbb431@vols.utk.edu::d38f5282-13fd-4f46-bf1a-361f0542cf07" providerId="AD" clId="Web-{8E74EF9B-5CC7-55F4-8B32-B79DEA338BB9}" dt="2024-02-25T19:47:11.378" v="744" actId="20577"/>
        <pc:sldMkLst>
          <pc:docMk/>
          <pc:sldMk cId="3079253268" sldId="261"/>
        </pc:sldMkLst>
        <pc:spChg chg="mod">
          <ac:chgData name="Gossett, Jacob Ryan" userId="S::fbb431@vols.utk.edu::d38f5282-13fd-4f46-bf1a-361f0542cf07" providerId="AD" clId="Web-{8E74EF9B-5CC7-55F4-8B32-B79DEA338BB9}" dt="2024-02-25T19:44:55.328" v="456"/>
          <ac:spMkLst>
            <pc:docMk/>
            <pc:sldMk cId="3079253268" sldId="261"/>
            <ac:spMk id="2" creationId="{91844964-D95B-71E3-F81C-511049AE239A}"/>
          </ac:spMkLst>
        </pc:spChg>
        <pc:spChg chg="del">
          <ac:chgData name="Gossett, Jacob Ryan" userId="S::fbb431@vols.utk.edu::d38f5282-13fd-4f46-bf1a-361f0542cf07" providerId="AD" clId="Web-{8E74EF9B-5CC7-55F4-8B32-B79DEA338BB9}" dt="2024-02-25T19:31:24.979" v="21"/>
          <ac:spMkLst>
            <pc:docMk/>
            <pc:sldMk cId="3079253268" sldId="261"/>
            <ac:spMk id="3" creationId="{0DD22C79-F29E-D057-E833-A9267C6BABE3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32:15.684" v="25"/>
          <ac:spMkLst>
            <pc:docMk/>
            <pc:sldMk cId="3079253268" sldId="261"/>
            <ac:spMk id="8" creationId="{5E79A986-2421-3123-90D2-947B09F47450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32:36.028" v="33"/>
          <ac:spMkLst>
            <pc:docMk/>
            <pc:sldMk cId="3079253268" sldId="261"/>
            <ac:spMk id="11" creationId="{D892DD75-0F21-4634-99B7-E84CA5367F69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31:43.355" v="23"/>
          <ac:spMkLst>
            <pc:docMk/>
            <pc:sldMk cId="3079253268" sldId="261"/>
            <ac:spMk id="35" creationId="{FD8F1113-2E3C-46E3-B54F-B7F421EEFD11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32:36.028" v="33"/>
          <ac:spMkLst>
            <pc:docMk/>
            <pc:sldMk cId="3079253268" sldId="261"/>
            <ac:spMk id="36" creationId="{E972DE0D-2E53-4159-ABD3-C601524262C2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31:43.355" v="23"/>
          <ac:spMkLst>
            <pc:docMk/>
            <pc:sldMk cId="3079253268" sldId="261"/>
            <ac:spMk id="37" creationId="{B54A4D14-513F-4121-92D3-5CCB46896211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31:43.355" v="23"/>
          <ac:spMkLst>
            <pc:docMk/>
            <pc:sldMk cId="3079253268" sldId="261"/>
            <ac:spMk id="39" creationId="{6C3411F1-AD17-499D-AFEF-2F300F6DF0F3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31:43.355" v="23"/>
          <ac:spMkLst>
            <pc:docMk/>
            <pc:sldMk cId="3079253268" sldId="261"/>
            <ac:spMk id="41" creationId="{60BF2CBE-B1E9-4C42-89DC-C35E4E651648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31:43.355" v="23"/>
          <ac:spMkLst>
            <pc:docMk/>
            <pc:sldMk cId="3079253268" sldId="261"/>
            <ac:spMk id="43" creationId="{72C95A87-DCDB-41C4-B774-744B3ECBE8CB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31:43.355" v="23"/>
          <ac:spMkLst>
            <pc:docMk/>
            <pc:sldMk cId="3079253268" sldId="261"/>
            <ac:spMk id="45" creationId="{BCB97515-32FF-43A6-A51C-B140193ABB66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31:43.355" v="23"/>
          <ac:spMkLst>
            <pc:docMk/>
            <pc:sldMk cId="3079253268" sldId="261"/>
            <ac:spMk id="47" creationId="{9C6379D3-7045-4B76-9409-6D23D753D054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31:43.355" v="23"/>
          <ac:spMkLst>
            <pc:docMk/>
            <pc:sldMk cId="3079253268" sldId="261"/>
            <ac:spMk id="49" creationId="{61B1C1DE-4201-4989-BE65-41ADC2472550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31:43.355" v="23"/>
          <ac:spMkLst>
            <pc:docMk/>
            <pc:sldMk cId="3079253268" sldId="261"/>
            <ac:spMk id="51" creationId="{806398CC-D327-4E06-838C-31119BD56F81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31:43.355" v="23"/>
          <ac:spMkLst>
            <pc:docMk/>
            <pc:sldMk cId="3079253268" sldId="261"/>
            <ac:spMk id="53" creationId="{70A741CC-E736-448A-A94E-5C8BB9711DCD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31:43.355" v="23"/>
          <ac:spMkLst>
            <pc:docMk/>
            <pc:sldMk cId="3079253268" sldId="261"/>
            <ac:spMk id="55" creationId="{7C324CDD-B30F-47DD-8627-E2171D5E8399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31:43.355" v="23"/>
          <ac:spMkLst>
            <pc:docMk/>
            <pc:sldMk cId="3079253268" sldId="261"/>
            <ac:spMk id="57" creationId="{79C8D19E-E3D6-45A6-BCA2-5918A37D7ACC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31:43.355" v="23"/>
          <ac:spMkLst>
            <pc:docMk/>
            <pc:sldMk cId="3079253268" sldId="261"/>
            <ac:spMk id="59" creationId="{43280283-E04A-43CA-BFA1-F285486A2F00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31:43.355" v="23"/>
          <ac:spMkLst>
            <pc:docMk/>
            <pc:sldMk cId="3079253268" sldId="261"/>
            <ac:spMk id="61" creationId="{38328CB6-0FC5-4AEA-BC7E-489267CB6F19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31:43.355" v="23"/>
          <ac:spMkLst>
            <pc:docMk/>
            <pc:sldMk cId="3079253268" sldId="261"/>
            <ac:spMk id="63" creationId="{138AF5D2-3A9C-4E8F-B879-36865366A1D5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32:26.997" v="28"/>
          <ac:spMkLst>
            <pc:docMk/>
            <pc:sldMk cId="3079253268" sldId="261"/>
            <ac:spMk id="69" creationId="{AC48A882-3D77-A144-4556-346A78B0F218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32:26.997" v="28"/>
          <ac:spMkLst>
            <pc:docMk/>
            <pc:sldMk cId="3079253268" sldId="261"/>
            <ac:spMk id="72" creationId="{D892DD75-0F21-4634-99B7-E84CA5367F69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32:26.997" v="28"/>
          <ac:spMkLst>
            <pc:docMk/>
            <pc:sldMk cId="3079253268" sldId="261"/>
            <ac:spMk id="97" creationId="{E972DE0D-2E53-4159-ABD3-C601524262C2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32:31.122" v="30"/>
          <ac:spMkLst>
            <pc:docMk/>
            <pc:sldMk cId="3079253268" sldId="261"/>
            <ac:spMk id="99" creationId="{FEE51AA4-287D-4CB8-8CD4-D6986106F43C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32:31.122" v="30"/>
          <ac:spMkLst>
            <pc:docMk/>
            <pc:sldMk cId="3079253268" sldId="261"/>
            <ac:spMk id="100" creationId="{398E8958-A0BD-4366-8F61-3A496C51CD60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32:31.122" v="30"/>
          <ac:spMkLst>
            <pc:docMk/>
            <pc:sldMk cId="3079253268" sldId="261"/>
            <ac:spMk id="101" creationId="{0177ACA7-E71A-4888-9EBD-074801D881CC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32:31.122" v="30"/>
          <ac:spMkLst>
            <pc:docMk/>
            <pc:sldMk cId="3079253268" sldId="261"/>
            <ac:spMk id="103" creationId="{B2DF6337-9683-4A06-B3D5-CB22C7F4F2BE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32:31.122" v="30"/>
          <ac:spMkLst>
            <pc:docMk/>
            <pc:sldMk cId="3079253268" sldId="261"/>
            <ac:spMk id="104" creationId="{1429180E-866D-447C-A170-484000E48972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32:31.122" v="30"/>
          <ac:spMkLst>
            <pc:docMk/>
            <pc:sldMk cId="3079253268" sldId="261"/>
            <ac:spMk id="105" creationId="{CCCE5D25-BC7C-B177-0860-9B3129D2E761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32:36.012" v="32"/>
          <ac:spMkLst>
            <pc:docMk/>
            <pc:sldMk cId="3079253268" sldId="261"/>
            <ac:spMk id="107" creationId="{BF1AB5B0-263B-4251-A882-934C776FBAC4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32:36.012" v="32"/>
          <ac:spMkLst>
            <pc:docMk/>
            <pc:sldMk cId="3079253268" sldId="261"/>
            <ac:spMk id="109" creationId="{E972DE0D-2E53-4159-ABD3-C601524262C2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32:36.012" v="32"/>
          <ac:spMkLst>
            <pc:docMk/>
            <pc:sldMk cId="3079253268" sldId="261"/>
            <ac:spMk id="110" creationId="{C5A67AC4-7F0D-4816-5C4A-AEFCCD6D33A8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44:55.328" v="456"/>
          <ac:spMkLst>
            <pc:docMk/>
            <pc:sldMk cId="3079253268" sldId="261"/>
            <ac:spMk id="112" creationId="{D892DD75-0F21-4634-99B7-E84CA5367F69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44:55.328" v="456"/>
          <ac:spMkLst>
            <pc:docMk/>
            <pc:sldMk cId="3079253268" sldId="261"/>
            <ac:spMk id="114" creationId="{E972DE0D-2E53-4159-ABD3-C601524262C2}"/>
          </ac:spMkLst>
        </pc:spChg>
        <pc:spChg chg="add mod">
          <ac:chgData name="Gossett, Jacob Ryan" userId="S::fbb431@vols.utk.edu::d38f5282-13fd-4f46-bf1a-361f0542cf07" providerId="AD" clId="Web-{8E74EF9B-5CC7-55F4-8B32-B79DEA338BB9}" dt="2024-02-25T19:47:11.378" v="744" actId="20577"/>
          <ac:spMkLst>
            <pc:docMk/>
            <pc:sldMk cId="3079253268" sldId="261"/>
            <ac:spMk id="115" creationId="{AC48A882-3D77-A144-4556-346A78B0F218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44:48.687" v="453"/>
          <ac:spMkLst>
            <pc:docMk/>
            <pc:sldMk cId="3079253268" sldId="261"/>
            <ac:spMk id="120" creationId="{D892DD75-0F21-4634-99B7-E84CA5367F69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44:48.687" v="453"/>
          <ac:spMkLst>
            <pc:docMk/>
            <pc:sldMk cId="3079253268" sldId="261"/>
            <ac:spMk id="145" creationId="{E972DE0D-2E53-4159-ABD3-C601524262C2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44:55.313" v="455"/>
          <ac:spMkLst>
            <pc:docMk/>
            <pc:sldMk cId="3079253268" sldId="261"/>
            <ac:spMk id="147" creationId="{BF1AB5B0-263B-4251-A882-934C776FBAC4}"/>
          </ac:spMkLst>
        </pc:spChg>
        <pc:spChg chg="add del">
          <ac:chgData name="Gossett, Jacob Ryan" userId="S::fbb431@vols.utk.edu::d38f5282-13fd-4f46-bf1a-361f0542cf07" providerId="AD" clId="Web-{8E74EF9B-5CC7-55F4-8B32-B79DEA338BB9}" dt="2024-02-25T19:44:55.313" v="455"/>
          <ac:spMkLst>
            <pc:docMk/>
            <pc:sldMk cId="3079253268" sldId="261"/>
            <ac:spMk id="149" creationId="{E972DE0D-2E53-4159-ABD3-C601524262C2}"/>
          </ac:spMkLst>
        </pc:spChg>
        <pc:spChg chg="add">
          <ac:chgData name="Gossett, Jacob Ryan" userId="S::fbb431@vols.utk.edu::d38f5282-13fd-4f46-bf1a-361f0542cf07" providerId="AD" clId="Web-{8E74EF9B-5CC7-55F4-8B32-B79DEA338BB9}" dt="2024-02-25T19:44:55.328" v="456"/>
          <ac:spMkLst>
            <pc:docMk/>
            <pc:sldMk cId="3079253268" sldId="261"/>
            <ac:spMk id="151" creationId="{2957367F-0D64-42F0-A033-660B417FE3F5}"/>
          </ac:spMkLst>
        </pc:spChg>
        <pc:grpChg chg="add del">
          <ac:chgData name="Gossett, Jacob Ryan" userId="S::fbb431@vols.utk.edu::d38f5282-13fd-4f46-bf1a-361f0542cf07" providerId="AD" clId="Web-{8E74EF9B-5CC7-55F4-8B32-B79DEA338BB9}" dt="2024-02-25T19:31:43.355" v="23"/>
          <ac:grpSpMkLst>
            <pc:docMk/>
            <pc:sldMk cId="3079253268" sldId="261"/>
            <ac:grpSpMk id="9" creationId="{EFAF5D36-7988-4310-8B2D-E5F09D9BED5B}"/>
          </ac:grpSpMkLst>
        </pc:grpChg>
        <pc:grpChg chg="add del">
          <ac:chgData name="Gossett, Jacob Ryan" userId="S::fbb431@vols.utk.edu::d38f5282-13fd-4f46-bf1a-361f0542cf07" providerId="AD" clId="Web-{8E74EF9B-5CC7-55F4-8B32-B79DEA338BB9}" dt="2024-02-25T19:32:36.028" v="33"/>
          <ac:grpSpMkLst>
            <pc:docMk/>
            <pc:sldMk cId="3079253268" sldId="261"/>
            <ac:grpSpMk id="13" creationId="{2FF33740-2A83-42E8-A598-9AE61A3F0A06}"/>
          </ac:grpSpMkLst>
        </pc:grpChg>
        <pc:grpChg chg="add del">
          <ac:chgData name="Gossett, Jacob Ryan" userId="S::fbb431@vols.utk.edu::d38f5282-13fd-4f46-bf1a-361f0542cf07" providerId="AD" clId="Web-{8E74EF9B-5CC7-55F4-8B32-B79DEA338BB9}" dt="2024-02-25T19:31:43.355" v="23"/>
          <ac:grpSpMkLst>
            <pc:docMk/>
            <pc:sldMk cId="3079253268" sldId="261"/>
            <ac:grpSpMk id="30" creationId="{AF2E2BED-E728-4BDF-A0D9-965E2E6CE3CA}"/>
          </ac:grpSpMkLst>
        </pc:grpChg>
        <pc:grpChg chg="add del">
          <ac:chgData name="Gossett, Jacob Ryan" userId="S::fbb431@vols.utk.edu::d38f5282-13fd-4f46-bf1a-361f0542cf07" providerId="AD" clId="Web-{8E74EF9B-5CC7-55F4-8B32-B79DEA338BB9}" dt="2024-02-25T19:32:26.997" v="28"/>
          <ac:grpSpMkLst>
            <pc:docMk/>
            <pc:sldMk cId="3079253268" sldId="261"/>
            <ac:grpSpMk id="74" creationId="{2FF33740-2A83-42E8-A598-9AE61A3F0A06}"/>
          </ac:grpSpMkLst>
        </pc:grpChg>
        <pc:grpChg chg="add del">
          <ac:chgData name="Gossett, Jacob Ryan" userId="S::fbb431@vols.utk.edu::d38f5282-13fd-4f46-bf1a-361f0542cf07" providerId="AD" clId="Web-{8E74EF9B-5CC7-55F4-8B32-B79DEA338BB9}" dt="2024-02-25T19:32:31.122" v="30"/>
          <ac:grpSpMkLst>
            <pc:docMk/>
            <pc:sldMk cId="3079253268" sldId="261"/>
            <ac:grpSpMk id="102" creationId="{D445862C-E73D-4EFB-9DD5-8A5E3473E113}"/>
          </ac:grpSpMkLst>
        </pc:grpChg>
        <pc:grpChg chg="add del">
          <ac:chgData name="Gossett, Jacob Ryan" userId="S::fbb431@vols.utk.edu::d38f5282-13fd-4f46-bf1a-361f0542cf07" providerId="AD" clId="Web-{8E74EF9B-5CC7-55F4-8B32-B79DEA338BB9}" dt="2024-02-25T19:32:36.012" v="32"/>
          <ac:grpSpMkLst>
            <pc:docMk/>
            <pc:sldMk cId="3079253268" sldId="261"/>
            <ac:grpSpMk id="108" creationId="{D78ABF88-46E8-4029-AB46-E4771F47343A}"/>
          </ac:grpSpMkLst>
        </pc:grpChg>
        <pc:grpChg chg="add del">
          <ac:chgData name="Gossett, Jacob Ryan" userId="S::fbb431@vols.utk.edu::d38f5282-13fd-4f46-bf1a-361f0542cf07" providerId="AD" clId="Web-{8E74EF9B-5CC7-55F4-8B32-B79DEA338BB9}" dt="2024-02-25T19:44:55.328" v="456"/>
          <ac:grpSpMkLst>
            <pc:docMk/>
            <pc:sldMk cId="3079253268" sldId="261"/>
            <ac:grpSpMk id="113" creationId="{2FF33740-2A83-42E8-A598-9AE61A3F0A06}"/>
          </ac:grpSpMkLst>
        </pc:grpChg>
        <pc:grpChg chg="add del">
          <ac:chgData name="Gossett, Jacob Ryan" userId="S::fbb431@vols.utk.edu::d38f5282-13fd-4f46-bf1a-361f0542cf07" providerId="AD" clId="Web-{8E74EF9B-5CC7-55F4-8B32-B79DEA338BB9}" dt="2024-02-25T19:44:48.687" v="453"/>
          <ac:grpSpMkLst>
            <pc:docMk/>
            <pc:sldMk cId="3079253268" sldId="261"/>
            <ac:grpSpMk id="122" creationId="{2FF33740-2A83-42E8-A598-9AE61A3F0A06}"/>
          </ac:grpSpMkLst>
        </pc:grpChg>
        <pc:grpChg chg="add del">
          <ac:chgData name="Gossett, Jacob Ryan" userId="S::fbb431@vols.utk.edu::d38f5282-13fd-4f46-bf1a-361f0542cf07" providerId="AD" clId="Web-{8E74EF9B-5CC7-55F4-8B32-B79DEA338BB9}" dt="2024-02-25T19:44:55.313" v="455"/>
          <ac:grpSpMkLst>
            <pc:docMk/>
            <pc:sldMk cId="3079253268" sldId="261"/>
            <ac:grpSpMk id="148" creationId="{D78ABF88-46E8-4029-AB46-E4771F47343A}"/>
          </ac:grpSpMkLst>
        </pc:grpChg>
        <pc:grpChg chg="add">
          <ac:chgData name="Gossett, Jacob Ryan" userId="S::fbb431@vols.utk.edu::d38f5282-13fd-4f46-bf1a-361f0542cf07" providerId="AD" clId="Web-{8E74EF9B-5CC7-55F4-8B32-B79DEA338BB9}" dt="2024-02-25T19:44:55.328" v="456"/>
          <ac:grpSpMkLst>
            <pc:docMk/>
            <pc:sldMk cId="3079253268" sldId="261"/>
            <ac:grpSpMk id="152" creationId="{A74C980A-5321-4E88-B6F7-572A3327E3C8}"/>
          </ac:grpSpMkLst>
        </pc:grpChg>
        <pc:grpChg chg="add">
          <ac:chgData name="Gossett, Jacob Ryan" userId="S::fbb431@vols.utk.edu::d38f5282-13fd-4f46-bf1a-361f0542cf07" providerId="AD" clId="Web-{8E74EF9B-5CC7-55F4-8B32-B79DEA338BB9}" dt="2024-02-25T19:44:55.328" v="456"/>
          <ac:grpSpMkLst>
            <pc:docMk/>
            <pc:sldMk cId="3079253268" sldId="261"/>
            <ac:grpSpMk id="153" creationId="{0A1FAD6E-B62A-435F-B914-503F8B950123}"/>
          </ac:grpSpMkLst>
        </pc:grpChg>
        <pc:picChg chg="add del mod ord">
          <ac:chgData name="Gossett, Jacob Ryan" userId="S::fbb431@vols.utk.edu::d38f5282-13fd-4f46-bf1a-361f0542cf07" providerId="AD" clId="Web-{8E74EF9B-5CC7-55F4-8B32-B79DEA338BB9}" dt="2024-02-25T19:32:17.293" v="26"/>
          <ac:picMkLst>
            <pc:docMk/>
            <pc:sldMk cId="3079253268" sldId="261"/>
            <ac:picMk id="4" creationId="{8377C791-3187-8783-AA5A-3CCE2AC00EF3}"/>
          </ac:picMkLst>
        </pc:picChg>
        <pc:picChg chg="add mod ord">
          <ac:chgData name="Gossett, Jacob Ryan" userId="S::fbb431@vols.utk.edu::d38f5282-13fd-4f46-bf1a-361f0542cf07" providerId="AD" clId="Web-{8E74EF9B-5CC7-55F4-8B32-B79DEA338BB9}" dt="2024-02-25T19:44:55.328" v="456"/>
          <ac:picMkLst>
            <pc:docMk/>
            <pc:sldMk cId="3079253268" sldId="261"/>
            <ac:picMk id="5" creationId="{37A33BEB-7988-9C8A-7B7C-A3F6E276ECBC}"/>
          </ac:picMkLst>
        </pc:picChg>
      </pc:sldChg>
      <pc:sldChg chg="addSp modSp mod setBg">
        <pc:chgData name="Gossett, Jacob Ryan" userId="S::fbb431@vols.utk.edu::d38f5282-13fd-4f46-bf1a-361f0542cf07" providerId="AD" clId="Web-{8E74EF9B-5CC7-55F4-8B32-B79DEA338BB9}" dt="2024-02-25T19:22:43.997" v="12"/>
        <pc:sldMkLst>
          <pc:docMk/>
          <pc:sldMk cId="571067301" sldId="267"/>
        </pc:sldMkLst>
        <pc:spChg chg="mod">
          <ac:chgData name="Gossett, Jacob Ryan" userId="S::fbb431@vols.utk.edu::d38f5282-13fd-4f46-bf1a-361f0542cf07" providerId="AD" clId="Web-{8E74EF9B-5CC7-55F4-8B32-B79DEA338BB9}" dt="2024-02-25T19:21:45.293" v="2" actId="1076"/>
          <ac:spMkLst>
            <pc:docMk/>
            <pc:sldMk cId="571067301" sldId="267"/>
            <ac:spMk id="2" creationId="{023F3BF6-0EA5-4B6F-4078-1572635AA2A7}"/>
          </ac:spMkLst>
        </pc:spChg>
        <pc:spChg chg="mod">
          <ac:chgData name="Gossett, Jacob Ryan" userId="S::fbb431@vols.utk.edu::d38f5282-13fd-4f46-bf1a-361f0542cf07" providerId="AD" clId="Web-{8E74EF9B-5CC7-55F4-8B32-B79DEA338BB9}" dt="2024-02-25T19:21:58.980" v="3" actId="1076"/>
          <ac:spMkLst>
            <pc:docMk/>
            <pc:sldMk cId="571067301" sldId="267"/>
            <ac:spMk id="5" creationId="{685CF985-1827-8AF4-0C5E-1C348316A45C}"/>
          </ac:spMkLst>
        </pc:spChg>
        <pc:spChg chg="add">
          <ac:chgData name="Gossett, Jacob Ryan" userId="S::fbb431@vols.utk.edu::d38f5282-13fd-4f46-bf1a-361f0542cf07" providerId="AD" clId="Web-{8E74EF9B-5CC7-55F4-8B32-B79DEA338BB9}" dt="2024-02-25T19:18:54.944" v="0"/>
          <ac:spMkLst>
            <pc:docMk/>
            <pc:sldMk cId="571067301" sldId="267"/>
            <ac:spMk id="14" creationId="{245AFCF7-D56E-484B-B5F4-9A54FD8DD383}"/>
          </ac:spMkLst>
        </pc:spChg>
        <pc:spChg chg="add">
          <ac:chgData name="Gossett, Jacob Ryan" userId="S::fbb431@vols.utk.edu::d38f5282-13fd-4f46-bf1a-361f0542cf07" providerId="AD" clId="Web-{8E74EF9B-5CC7-55F4-8B32-B79DEA338BB9}" dt="2024-02-25T19:18:54.944" v="0"/>
          <ac:spMkLst>
            <pc:docMk/>
            <pc:sldMk cId="571067301" sldId="267"/>
            <ac:spMk id="39" creationId="{E40AAE03-54FD-4D7B-9FB8-7E8C46A0F8F0}"/>
          </ac:spMkLst>
        </pc:spChg>
        <pc:spChg chg="add">
          <ac:chgData name="Gossett, Jacob Ryan" userId="S::fbb431@vols.utk.edu::d38f5282-13fd-4f46-bf1a-361f0542cf07" providerId="AD" clId="Web-{8E74EF9B-5CC7-55F4-8B32-B79DEA338BB9}" dt="2024-02-25T19:18:54.944" v="0"/>
          <ac:spMkLst>
            <pc:docMk/>
            <pc:sldMk cId="571067301" sldId="267"/>
            <ac:spMk id="41" creationId="{F0B78553-255B-4354-8025-C26A5E36C2E2}"/>
          </ac:spMkLst>
        </pc:spChg>
        <pc:spChg chg="add">
          <ac:chgData name="Gossett, Jacob Ryan" userId="S::fbb431@vols.utk.edu::d38f5282-13fd-4f46-bf1a-361f0542cf07" providerId="AD" clId="Web-{8E74EF9B-5CC7-55F4-8B32-B79DEA338BB9}" dt="2024-02-25T19:18:54.944" v="0"/>
          <ac:spMkLst>
            <pc:docMk/>
            <pc:sldMk cId="571067301" sldId="267"/>
            <ac:spMk id="43" creationId="{C5CA00F8-3EF3-49C7-9836-F7BEC3D00362}"/>
          </ac:spMkLst>
        </pc:spChg>
        <pc:spChg chg="add">
          <ac:chgData name="Gossett, Jacob Ryan" userId="S::fbb431@vols.utk.edu::d38f5282-13fd-4f46-bf1a-361f0542cf07" providerId="AD" clId="Web-{8E74EF9B-5CC7-55F4-8B32-B79DEA338BB9}" dt="2024-02-25T19:18:54.944" v="0"/>
          <ac:spMkLst>
            <pc:docMk/>
            <pc:sldMk cId="571067301" sldId="267"/>
            <ac:spMk id="45" creationId="{EA8594A9-C07C-4CDA-AF52-65EFEE5550A5}"/>
          </ac:spMkLst>
        </pc:spChg>
        <pc:grpChg chg="add">
          <ac:chgData name="Gossett, Jacob Ryan" userId="S::fbb431@vols.utk.edu::d38f5282-13fd-4f46-bf1a-361f0542cf07" providerId="AD" clId="Web-{8E74EF9B-5CC7-55F4-8B32-B79DEA338BB9}" dt="2024-02-25T19:18:54.944" v="0"/>
          <ac:grpSpMkLst>
            <pc:docMk/>
            <pc:sldMk cId="571067301" sldId="267"/>
            <ac:grpSpMk id="16" creationId="{CB20F32F-3CCD-4366-B3EF-EA4C98307EF6}"/>
          </ac:grpSpMkLst>
        </pc:grpChg>
        <pc:picChg chg="mod ord">
          <ac:chgData name="Gossett, Jacob Ryan" userId="S::fbb431@vols.utk.edu::d38f5282-13fd-4f46-bf1a-361f0542cf07" providerId="AD" clId="Web-{8E74EF9B-5CC7-55F4-8B32-B79DEA338BB9}" dt="2024-02-25T19:18:54.944" v="0"/>
          <ac:picMkLst>
            <pc:docMk/>
            <pc:sldMk cId="571067301" sldId="267"/>
            <ac:picMk id="6" creationId="{727475B9-04BB-B0B9-848C-98D2E6A0B33A}"/>
          </ac:picMkLst>
        </pc:picChg>
        <pc:picChg chg="mod ord">
          <ac:chgData name="Gossett, Jacob Ryan" userId="S::fbb431@vols.utk.edu::d38f5282-13fd-4f46-bf1a-361f0542cf07" providerId="AD" clId="Web-{8E74EF9B-5CC7-55F4-8B32-B79DEA338BB9}" dt="2024-02-25T19:18:54.944" v="0"/>
          <ac:picMkLst>
            <pc:docMk/>
            <pc:sldMk cId="571067301" sldId="267"/>
            <ac:picMk id="7" creationId="{9D464567-B15A-36A6-4893-8E6BAE1428A6}"/>
          </ac:picMkLst>
        </pc:picChg>
        <pc:picChg chg="mod">
          <ac:chgData name="Gossett, Jacob Ryan" userId="S::fbb431@vols.utk.edu::d38f5282-13fd-4f46-bf1a-361f0542cf07" providerId="AD" clId="Web-{8E74EF9B-5CC7-55F4-8B32-B79DEA338BB9}" dt="2024-02-25T19:18:54.944" v="0"/>
          <ac:picMkLst>
            <pc:docMk/>
            <pc:sldMk cId="571067301" sldId="267"/>
            <ac:picMk id="8" creationId="{8BB3F564-EC2C-B3D2-0B54-1F723668B031}"/>
          </ac:picMkLst>
        </pc:picChg>
        <pc:picChg chg="mod ord">
          <ac:chgData name="Gossett, Jacob Ryan" userId="S::fbb431@vols.utk.edu::d38f5282-13fd-4f46-bf1a-361f0542cf07" providerId="AD" clId="Web-{8E74EF9B-5CC7-55F4-8B32-B79DEA338BB9}" dt="2024-02-25T19:18:54.944" v="0"/>
          <ac:picMkLst>
            <pc:docMk/>
            <pc:sldMk cId="571067301" sldId="267"/>
            <ac:picMk id="9" creationId="{B7E8B410-18B6-7BB5-862C-119142EC8995}"/>
          </ac:picMkLst>
        </pc:picChg>
        <pc:picChg chg="mod modCrop">
          <ac:chgData name="Gossett, Jacob Ryan" userId="S::fbb431@vols.utk.edu::d38f5282-13fd-4f46-bf1a-361f0542cf07" providerId="AD" clId="Web-{8E74EF9B-5CC7-55F4-8B32-B79DEA338BB9}" dt="2024-02-25T19:22:43.997" v="12"/>
          <ac:picMkLst>
            <pc:docMk/>
            <pc:sldMk cId="571067301" sldId="267"/>
            <ac:picMk id="10" creationId="{769336B4-509C-D9A8-B1D2-3C0534CAC293}"/>
          </ac:picMkLst>
        </pc:picChg>
      </pc:sldChg>
      <pc:sldChg chg="modSp mod setBg">
        <pc:chgData name="Gossett, Jacob Ryan" userId="S::fbb431@vols.utk.edu::d38f5282-13fd-4f46-bf1a-361f0542cf07" providerId="AD" clId="Web-{8E74EF9B-5CC7-55F4-8B32-B79DEA338BB9}" dt="2024-02-25T19:26:33.081" v="20" actId="1076"/>
        <pc:sldMkLst>
          <pc:docMk/>
          <pc:sldMk cId="2075097973" sldId="268"/>
        </pc:sldMkLst>
        <pc:picChg chg="mod">
          <ac:chgData name="Gossett, Jacob Ryan" userId="S::fbb431@vols.utk.edu::d38f5282-13fd-4f46-bf1a-361f0542cf07" providerId="AD" clId="Web-{8E74EF9B-5CC7-55F4-8B32-B79DEA338BB9}" dt="2024-02-25T19:26:33.081" v="20" actId="1076"/>
          <ac:picMkLst>
            <pc:docMk/>
            <pc:sldMk cId="2075097973" sldId="268"/>
            <ac:picMk id="7" creationId="{E552DE84-13EC-2590-5375-2DE5D259ED7C}"/>
          </ac:picMkLst>
        </pc:picChg>
      </pc:sldChg>
    </pc:docChg>
  </pc:docChgLst>
  <pc:docChgLst>
    <pc:chgData name="Patel, Meet Vipul" userId="S::mpatel71@vols.utk.edu::e4500a98-5207-4cef-802d-9f7825e3601c" providerId="AD" clId="Web-{749E14B1-36FE-DC47-54C6-0C2AC37033BB}"/>
    <pc:docChg chg="modSld">
      <pc:chgData name="Patel, Meet Vipul" userId="S::mpatel71@vols.utk.edu::e4500a98-5207-4cef-802d-9f7825e3601c" providerId="AD" clId="Web-{749E14B1-36FE-DC47-54C6-0C2AC37033BB}" dt="2024-02-26T23:11:13.155" v="301" actId="20577"/>
      <pc:docMkLst>
        <pc:docMk/>
      </pc:docMkLst>
      <pc:sldChg chg="modSp">
        <pc:chgData name="Patel, Meet Vipul" userId="S::mpatel71@vols.utk.edu::e4500a98-5207-4cef-802d-9f7825e3601c" providerId="AD" clId="Web-{749E14B1-36FE-DC47-54C6-0C2AC37033BB}" dt="2024-02-26T23:11:13.155" v="301" actId="20577"/>
        <pc:sldMkLst>
          <pc:docMk/>
          <pc:sldMk cId="2217837647" sldId="260"/>
        </pc:sldMkLst>
        <pc:spChg chg="mod">
          <ac:chgData name="Patel, Meet Vipul" userId="S::mpatel71@vols.utk.edu::e4500a98-5207-4cef-802d-9f7825e3601c" providerId="AD" clId="Web-{749E14B1-36FE-DC47-54C6-0C2AC37033BB}" dt="2024-02-26T23:11:13.155" v="301" actId="20577"/>
          <ac:spMkLst>
            <pc:docMk/>
            <pc:sldMk cId="2217837647" sldId="260"/>
            <ac:spMk id="3" creationId="{331FACFF-DC72-A6C9-DA22-2F73491C66B1}"/>
          </ac:spMkLst>
        </pc:spChg>
      </pc:sldChg>
      <pc:sldChg chg="modSp">
        <pc:chgData name="Patel, Meet Vipul" userId="S::mpatel71@vols.utk.edu::e4500a98-5207-4cef-802d-9f7825e3601c" providerId="AD" clId="Web-{749E14B1-36FE-DC47-54C6-0C2AC37033BB}" dt="2024-02-26T22:59:10.309" v="150" actId="20577"/>
        <pc:sldMkLst>
          <pc:docMk/>
          <pc:sldMk cId="717414131" sldId="270"/>
        </pc:sldMkLst>
        <pc:spChg chg="mod">
          <ac:chgData name="Patel, Meet Vipul" userId="S::mpatel71@vols.utk.edu::e4500a98-5207-4cef-802d-9f7825e3601c" providerId="AD" clId="Web-{749E14B1-36FE-DC47-54C6-0C2AC37033BB}" dt="2024-02-26T22:59:10.309" v="150" actId="20577"/>
          <ac:spMkLst>
            <pc:docMk/>
            <pc:sldMk cId="717414131" sldId="270"/>
            <ac:spMk id="3" creationId="{09F5E095-7005-D591-CAE7-721D314F8C9C}"/>
          </ac:spMkLst>
        </pc:spChg>
      </pc:sldChg>
    </pc:docChg>
  </pc:docChgLst>
  <pc:docChgLst>
    <pc:chgData name="Banadqaji, Ziyad Fuad" userId="S::zbanadqa@vols.utk.edu::2e1a0a26-117c-4f8d-8785-ce8b77f47584" providerId="AD" clId="Web-{B02D5A83-112F-9BEB-7475-3CCE0CE3CE11}"/>
    <pc:docChg chg="modSld">
      <pc:chgData name="Banadqaji, Ziyad Fuad" userId="S::zbanadqa@vols.utk.edu::2e1a0a26-117c-4f8d-8785-ce8b77f47584" providerId="AD" clId="Web-{B02D5A83-112F-9BEB-7475-3CCE0CE3CE11}" dt="2024-02-28T15:06:18.214" v="8" actId="20577"/>
      <pc:docMkLst>
        <pc:docMk/>
      </pc:docMkLst>
      <pc:sldChg chg="modSp">
        <pc:chgData name="Banadqaji, Ziyad Fuad" userId="S::zbanadqa@vols.utk.edu::2e1a0a26-117c-4f8d-8785-ce8b77f47584" providerId="AD" clId="Web-{B02D5A83-112F-9BEB-7475-3CCE0CE3CE11}" dt="2024-02-28T15:03:54.850" v="5" actId="1076"/>
        <pc:sldMkLst>
          <pc:docMk/>
          <pc:sldMk cId="2075097973" sldId="268"/>
        </pc:sldMkLst>
        <pc:spChg chg="mod">
          <ac:chgData name="Banadqaji, Ziyad Fuad" userId="S::zbanadqa@vols.utk.edu::2e1a0a26-117c-4f8d-8785-ce8b77f47584" providerId="AD" clId="Web-{B02D5A83-112F-9BEB-7475-3CCE0CE3CE11}" dt="2024-02-28T15:03:54.850" v="5" actId="1076"/>
          <ac:spMkLst>
            <pc:docMk/>
            <pc:sldMk cId="2075097973" sldId="268"/>
            <ac:spMk id="10" creationId="{D8A95FAB-44BD-79B3-15EA-1AF67139EE3C}"/>
          </ac:spMkLst>
        </pc:spChg>
      </pc:sldChg>
      <pc:sldChg chg="modSp">
        <pc:chgData name="Banadqaji, Ziyad Fuad" userId="S::zbanadqa@vols.utk.edu::2e1a0a26-117c-4f8d-8785-ce8b77f47584" providerId="AD" clId="Web-{B02D5A83-112F-9BEB-7475-3CCE0CE3CE11}" dt="2024-02-28T15:03:39.756" v="4" actId="14100"/>
        <pc:sldMkLst>
          <pc:docMk/>
          <pc:sldMk cId="855769672" sldId="269"/>
        </pc:sldMkLst>
        <pc:picChg chg="mod">
          <ac:chgData name="Banadqaji, Ziyad Fuad" userId="S::zbanadqa@vols.utk.edu::2e1a0a26-117c-4f8d-8785-ce8b77f47584" providerId="AD" clId="Web-{B02D5A83-112F-9BEB-7475-3CCE0CE3CE11}" dt="2024-02-28T15:03:39.756" v="4" actId="14100"/>
          <ac:picMkLst>
            <pc:docMk/>
            <pc:sldMk cId="855769672" sldId="269"/>
            <ac:picMk id="5" creationId="{5E4173A1-3475-B36C-250D-3827962AEB7D}"/>
          </ac:picMkLst>
        </pc:picChg>
      </pc:sldChg>
      <pc:sldChg chg="modSp">
        <pc:chgData name="Banadqaji, Ziyad Fuad" userId="S::zbanadqa@vols.utk.edu::2e1a0a26-117c-4f8d-8785-ce8b77f47584" providerId="AD" clId="Web-{B02D5A83-112F-9BEB-7475-3CCE0CE3CE11}" dt="2024-02-28T15:06:18.214" v="8" actId="20577"/>
        <pc:sldMkLst>
          <pc:docMk/>
          <pc:sldMk cId="3700942098" sldId="278"/>
        </pc:sldMkLst>
        <pc:spChg chg="mod">
          <ac:chgData name="Banadqaji, Ziyad Fuad" userId="S::zbanadqa@vols.utk.edu::2e1a0a26-117c-4f8d-8785-ce8b77f47584" providerId="AD" clId="Web-{B02D5A83-112F-9BEB-7475-3CCE0CE3CE11}" dt="2024-02-28T15:06:18.214" v="8" actId="20577"/>
          <ac:spMkLst>
            <pc:docMk/>
            <pc:sldMk cId="3700942098" sldId="278"/>
            <ac:spMk id="3" creationId="{331FACFF-DC72-A6C9-DA22-2F73491C66B1}"/>
          </ac:spMkLst>
        </pc:spChg>
      </pc:sldChg>
    </pc:docChg>
  </pc:docChgLst>
  <pc:docChgLst>
    <pc:chgData name="Banadqaji, Ziyad Fuad" userId="S::zbanadqa@vols.utk.edu::2e1a0a26-117c-4f8d-8785-ce8b77f47584" providerId="AD" clId="Web-{65B71B86-6B68-7BA2-543B-03FC8B8C5182}"/>
    <pc:docChg chg="addSld delSld modSld sldOrd modMainMaster">
      <pc:chgData name="Banadqaji, Ziyad Fuad" userId="S::zbanadqa@vols.utk.edu::2e1a0a26-117c-4f8d-8785-ce8b77f47584" providerId="AD" clId="Web-{65B71B86-6B68-7BA2-543B-03FC8B8C5182}" dt="2024-02-28T02:24:56.621" v="1119"/>
      <pc:docMkLst>
        <pc:docMk/>
      </pc:docMkLst>
      <pc:sldChg chg="addSp delSp modSp mod">
        <pc:chgData name="Banadqaji, Ziyad Fuad" userId="S::zbanadqa@vols.utk.edu::2e1a0a26-117c-4f8d-8785-ce8b77f47584" providerId="AD" clId="Web-{65B71B86-6B68-7BA2-543B-03FC8B8C5182}" dt="2024-02-28T00:42:41.673" v="444" actId="14100"/>
        <pc:sldMkLst>
          <pc:docMk/>
          <pc:sldMk cId="703859428" sldId="257"/>
        </pc:sldMkLst>
        <pc:picChg chg="add del mod">
          <ac:chgData name="Banadqaji, Ziyad Fuad" userId="S::zbanadqa@vols.utk.edu::2e1a0a26-117c-4f8d-8785-ce8b77f47584" providerId="AD" clId="Web-{65B71B86-6B68-7BA2-543B-03FC8B8C5182}" dt="2024-02-28T00:41:08.451" v="427"/>
          <ac:picMkLst>
            <pc:docMk/>
            <pc:sldMk cId="703859428" sldId="257"/>
            <ac:picMk id="4" creationId="{A0DCBE28-CB4B-B3FC-82D1-F1476653813E}"/>
          </ac:picMkLst>
        </pc:picChg>
        <pc:picChg chg="add del mod">
          <ac:chgData name="Banadqaji, Ziyad Fuad" userId="S::zbanadqa@vols.utk.edu::2e1a0a26-117c-4f8d-8785-ce8b77f47584" providerId="AD" clId="Web-{65B71B86-6B68-7BA2-543B-03FC8B8C5182}" dt="2024-02-28T00:41:12.779" v="429"/>
          <ac:picMkLst>
            <pc:docMk/>
            <pc:sldMk cId="703859428" sldId="257"/>
            <ac:picMk id="9" creationId="{E083BC9D-32FB-F620-EE54-5FCDC0694D8D}"/>
          </ac:picMkLst>
        </pc:picChg>
        <pc:picChg chg="add mod">
          <ac:chgData name="Banadqaji, Ziyad Fuad" userId="S::zbanadqa@vols.utk.edu::2e1a0a26-117c-4f8d-8785-ce8b77f47584" providerId="AD" clId="Web-{65B71B86-6B68-7BA2-543B-03FC8B8C5182}" dt="2024-02-28T00:42:41.673" v="444" actId="14100"/>
          <ac:picMkLst>
            <pc:docMk/>
            <pc:sldMk cId="703859428" sldId="257"/>
            <ac:picMk id="14" creationId="{10C62815-533C-CF32-7EC1-EE45EBA310B5}"/>
          </ac:picMkLst>
        </pc:picChg>
      </pc:sldChg>
      <pc:sldChg chg="addSp delSp modSp mod ord">
        <pc:chgData name="Banadqaji, Ziyad Fuad" userId="S::zbanadqa@vols.utk.edu::2e1a0a26-117c-4f8d-8785-ce8b77f47584" providerId="AD" clId="Web-{65B71B86-6B68-7BA2-543B-03FC8B8C5182}" dt="2024-02-28T00:41:45.483" v="430"/>
        <pc:sldMkLst>
          <pc:docMk/>
          <pc:sldMk cId="277416084" sldId="258"/>
        </pc:sldMkLst>
        <pc:spChg chg="mod">
          <ac:chgData name="Banadqaji, Ziyad Fuad" userId="S::zbanadqa@vols.utk.edu::2e1a0a26-117c-4f8d-8785-ce8b77f47584" providerId="AD" clId="Web-{65B71B86-6B68-7BA2-543B-03FC8B8C5182}" dt="2024-02-27T23:26:50.088" v="29" actId="20577"/>
          <ac:spMkLst>
            <pc:docMk/>
            <pc:sldMk cId="277416084" sldId="258"/>
            <ac:spMk id="3" creationId="{A4AB80C5-EE47-B636-D242-85FDAC878F73}"/>
          </ac:spMkLst>
        </pc:spChg>
        <pc:picChg chg="add del mod">
          <ac:chgData name="Banadqaji, Ziyad Fuad" userId="S::zbanadqa@vols.utk.edu::2e1a0a26-117c-4f8d-8785-ce8b77f47584" providerId="AD" clId="Web-{65B71B86-6B68-7BA2-543B-03FC8B8C5182}" dt="2024-02-28T00:41:45.483" v="430"/>
          <ac:picMkLst>
            <pc:docMk/>
            <pc:sldMk cId="277416084" sldId="258"/>
            <ac:picMk id="6" creationId="{B87E1E56-1037-AF43-79A9-285D9E90359E}"/>
          </ac:picMkLst>
        </pc:picChg>
      </pc:sldChg>
      <pc:sldChg chg="del mod">
        <pc:chgData name="Banadqaji, Ziyad Fuad" userId="S::zbanadqa@vols.utk.edu::2e1a0a26-117c-4f8d-8785-ce8b77f47584" providerId="AD" clId="Web-{65B71B86-6B68-7BA2-543B-03FC8B8C5182}" dt="2024-02-28T02:18:09.229" v="1074"/>
        <pc:sldMkLst>
          <pc:docMk/>
          <pc:sldMk cId="2217837647" sldId="260"/>
        </pc:sldMkLst>
      </pc:sldChg>
      <pc:sldChg chg="del mod">
        <pc:chgData name="Banadqaji, Ziyad Fuad" userId="S::zbanadqa@vols.utk.edu::2e1a0a26-117c-4f8d-8785-ce8b77f47584" providerId="AD" clId="Web-{65B71B86-6B68-7BA2-543B-03FC8B8C5182}" dt="2024-02-28T00:18:17.469" v="319"/>
        <pc:sldMkLst>
          <pc:docMk/>
          <pc:sldMk cId="3944760359" sldId="264"/>
        </pc:sldMkLst>
      </pc:sldChg>
      <pc:sldChg chg="mod ord">
        <pc:chgData name="Banadqaji, Ziyad Fuad" userId="S::zbanadqa@vols.utk.edu::2e1a0a26-117c-4f8d-8785-ce8b77f47584" providerId="AD" clId="Web-{65B71B86-6B68-7BA2-543B-03FC8B8C5182}" dt="2024-02-28T02:20:37.407" v="1085"/>
        <pc:sldMkLst>
          <pc:docMk/>
          <pc:sldMk cId="2437605278" sldId="266"/>
        </pc:sldMkLst>
      </pc:sldChg>
      <pc:sldChg chg="addSp delSp modSp mod">
        <pc:chgData name="Banadqaji, Ziyad Fuad" userId="S::zbanadqa@vols.utk.edu::2e1a0a26-117c-4f8d-8785-ce8b77f47584" providerId="AD" clId="Web-{65B71B86-6B68-7BA2-543B-03FC8B8C5182}" dt="2024-02-28T00:43:16.752" v="446" actId="1076"/>
        <pc:sldMkLst>
          <pc:docMk/>
          <pc:sldMk cId="571067301" sldId="267"/>
        </pc:sldMkLst>
        <pc:picChg chg="add del">
          <ac:chgData name="Banadqaji, Ziyad Fuad" userId="S::zbanadqa@vols.utk.edu::2e1a0a26-117c-4f8d-8785-ce8b77f47584" providerId="AD" clId="Web-{65B71B86-6B68-7BA2-543B-03FC8B8C5182}" dt="2024-02-28T00:40:51.700" v="423"/>
          <ac:picMkLst>
            <pc:docMk/>
            <pc:sldMk cId="571067301" sldId="267"/>
            <ac:picMk id="4" creationId="{7744ACF1-CB4F-0B26-99CA-B1FB2AD168CC}"/>
          </ac:picMkLst>
        </pc:picChg>
        <pc:picChg chg="del mod">
          <ac:chgData name="Banadqaji, Ziyad Fuad" userId="S::zbanadqa@vols.utk.edu::2e1a0a26-117c-4f8d-8785-ce8b77f47584" providerId="AD" clId="Web-{65B71B86-6B68-7BA2-543B-03FC8B8C5182}" dt="2024-02-28T00:42:03.656" v="437"/>
          <ac:picMkLst>
            <pc:docMk/>
            <pc:sldMk cId="571067301" sldId="267"/>
            <ac:picMk id="10" creationId="{769336B4-509C-D9A8-B1D2-3C0534CAC293}"/>
          </ac:picMkLst>
        </pc:picChg>
        <pc:picChg chg="add del">
          <ac:chgData name="Banadqaji, Ziyad Fuad" userId="S::zbanadqa@vols.utk.edu::2e1a0a26-117c-4f8d-8785-ce8b77f47584" providerId="AD" clId="Web-{65B71B86-6B68-7BA2-543B-03FC8B8C5182}" dt="2024-02-28T00:40:55.122" v="425"/>
          <ac:picMkLst>
            <pc:docMk/>
            <pc:sldMk cId="571067301" sldId="267"/>
            <ac:picMk id="12" creationId="{EA11E185-B5D1-82D1-3FC1-45FFA99A888C}"/>
          </ac:picMkLst>
        </pc:picChg>
        <pc:picChg chg="add del">
          <ac:chgData name="Banadqaji, Ziyad Fuad" userId="S::zbanadqa@vols.utk.edu::2e1a0a26-117c-4f8d-8785-ce8b77f47584" providerId="AD" clId="Web-{65B71B86-6B68-7BA2-543B-03FC8B8C5182}" dt="2024-02-28T00:41:47.562" v="431"/>
          <ac:picMkLst>
            <pc:docMk/>
            <pc:sldMk cId="571067301" sldId="267"/>
            <ac:picMk id="15" creationId="{531BABEF-3AA9-D6A6-1ACF-B2408E728651}"/>
          </ac:picMkLst>
        </pc:picChg>
        <pc:picChg chg="add mod">
          <ac:chgData name="Banadqaji, Ziyad Fuad" userId="S::zbanadqa@vols.utk.edu::2e1a0a26-117c-4f8d-8785-ce8b77f47584" providerId="AD" clId="Web-{65B71B86-6B68-7BA2-543B-03FC8B8C5182}" dt="2024-02-28T00:43:16.752" v="446" actId="1076"/>
          <ac:picMkLst>
            <pc:docMk/>
            <pc:sldMk cId="571067301" sldId="267"/>
            <ac:picMk id="38" creationId="{BBE26C17-B47D-35EB-AB08-86D523905E98}"/>
          </ac:picMkLst>
        </pc:picChg>
      </pc:sldChg>
      <pc:sldChg chg="addSp delSp modSp mod ord">
        <pc:chgData name="Banadqaji, Ziyad Fuad" userId="S::zbanadqa@vols.utk.edu::2e1a0a26-117c-4f8d-8785-ce8b77f47584" providerId="AD" clId="Web-{65B71B86-6B68-7BA2-543B-03FC8B8C5182}" dt="2024-02-28T01:40:56.153" v="664" actId="20577"/>
        <pc:sldMkLst>
          <pc:docMk/>
          <pc:sldMk cId="2075097973" sldId="268"/>
        </pc:sldMkLst>
        <pc:spChg chg="mod">
          <ac:chgData name="Banadqaji, Ziyad Fuad" userId="S::zbanadqa@vols.utk.edu::2e1a0a26-117c-4f8d-8785-ce8b77f47584" providerId="AD" clId="Web-{65B71B86-6B68-7BA2-543B-03FC8B8C5182}" dt="2024-02-28T01:40:56.153" v="664" actId="20577"/>
          <ac:spMkLst>
            <pc:docMk/>
            <pc:sldMk cId="2075097973" sldId="268"/>
            <ac:spMk id="10" creationId="{D8A95FAB-44BD-79B3-15EA-1AF67139EE3C}"/>
          </ac:spMkLst>
        </pc:spChg>
        <pc:spChg chg="mod">
          <ac:chgData name="Banadqaji, Ziyad Fuad" userId="S::zbanadqa@vols.utk.edu::2e1a0a26-117c-4f8d-8785-ce8b77f47584" providerId="AD" clId="Web-{65B71B86-6B68-7BA2-543B-03FC8B8C5182}" dt="2024-02-28T00:17:37.452" v="316" actId="20577"/>
          <ac:spMkLst>
            <pc:docMk/>
            <pc:sldMk cId="2075097973" sldId="268"/>
            <ac:spMk id="11" creationId="{9B028014-09A1-5A5D-861C-B5CF164E40F8}"/>
          </ac:spMkLst>
        </pc:spChg>
        <pc:picChg chg="add del mod">
          <ac:chgData name="Banadqaji, Ziyad Fuad" userId="S::zbanadqa@vols.utk.edu::2e1a0a26-117c-4f8d-8785-ce8b77f47584" providerId="AD" clId="Web-{65B71B86-6B68-7BA2-543B-03FC8B8C5182}" dt="2024-02-28T00:48:31.528" v="471"/>
          <ac:picMkLst>
            <pc:docMk/>
            <pc:sldMk cId="2075097973" sldId="268"/>
            <ac:picMk id="2" creationId="{8E8C0BD2-6064-8A6E-F6BB-CD6022168E17}"/>
          </ac:picMkLst>
        </pc:picChg>
        <pc:picChg chg="del mod">
          <ac:chgData name="Banadqaji, Ziyad Fuad" userId="S::zbanadqa@vols.utk.edu::2e1a0a26-117c-4f8d-8785-ce8b77f47584" providerId="AD" clId="Web-{65B71B86-6B68-7BA2-543B-03FC8B8C5182}" dt="2024-02-27T23:55:52.410" v="299"/>
          <ac:picMkLst>
            <pc:docMk/>
            <pc:sldMk cId="2075097973" sldId="268"/>
            <ac:picMk id="3" creationId="{B430061B-75F6-A6AD-ED03-69B577F56CCA}"/>
          </ac:picMkLst>
        </pc:picChg>
        <pc:picChg chg="add del mod">
          <ac:chgData name="Banadqaji, Ziyad Fuad" userId="S::zbanadqa@vols.utk.edu::2e1a0a26-117c-4f8d-8785-ce8b77f47584" providerId="AD" clId="Web-{65B71B86-6B68-7BA2-543B-03FC8B8C5182}" dt="2024-02-28T01:08:06.831" v="577"/>
          <ac:picMkLst>
            <pc:docMk/>
            <pc:sldMk cId="2075097973" sldId="268"/>
            <ac:picMk id="4" creationId="{826A96D3-9D52-3DA2-18CA-A790403CF24A}"/>
          </ac:picMkLst>
        </pc:picChg>
        <pc:picChg chg="add del mod">
          <ac:chgData name="Banadqaji, Ziyad Fuad" userId="S::zbanadqa@vols.utk.edu::2e1a0a26-117c-4f8d-8785-ce8b77f47584" providerId="AD" clId="Web-{65B71B86-6B68-7BA2-543B-03FC8B8C5182}" dt="2024-02-28T00:48:03.652" v="463"/>
          <ac:picMkLst>
            <pc:docMk/>
            <pc:sldMk cId="2075097973" sldId="268"/>
            <ac:picMk id="5" creationId="{D7C62195-4615-A6C9-FC63-1084099D78C4}"/>
          </ac:picMkLst>
        </pc:picChg>
        <pc:picChg chg="add del mod">
          <ac:chgData name="Banadqaji, Ziyad Fuad" userId="S::zbanadqa@vols.utk.edu::2e1a0a26-117c-4f8d-8785-ce8b77f47584" providerId="AD" clId="Web-{65B71B86-6B68-7BA2-543B-03FC8B8C5182}" dt="2024-02-28T01:08:01.566" v="575"/>
          <ac:picMkLst>
            <pc:docMk/>
            <pc:sldMk cId="2075097973" sldId="268"/>
            <ac:picMk id="6" creationId="{23052B0D-C2D2-D59D-0D3F-3EAAEBA0993E}"/>
          </ac:picMkLst>
        </pc:picChg>
        <pc:picChg chg="del">
          <ac:chgData name="Banadqaji, Ziyad Fuad" userId="S::zbanadqa@vols.utk.edu::2e1a0a26-117c-4f8d-8785-ce8b77f47584" providerId="AD" clId="Web-{65B71B86-6B68-7BA2-543B-03FC8B8C5182}" dt="2024-02-27T23:30:15.938" v="30"/>
          <ac:picMkLst>
            <pc:docMk/>
            <pc:sldMk cId="2075097973" sldId="268"/>
            <ac:picMk id="7" creationId="{E552DE84-13EC-2590-5375-2DE5D259ED7C}"/>
          </ac:picMkLst>
        </pc:picChg>
        <pc:picChg chg="add del mod">
          <ac:chgData name="Banadqaji, Ziyad Fuad" userId="S::zbanadqa@vols.utk.edu::2e1a0a26-117c-4f8d-8785-ce8b77f47584" providerId="AD" clId="Web-{65B71B86-6B68-7BA2-543B-03FC8B8C5182}" dt="2024-02-28T01:08:03.097" v="576"/>
          <ac:picMkLst>
            <pc:docMk/>
            <pc:sldMk cId="2075097973" sldId="268"/>
            <ac:picMk id="9" creationId="{DFE76DBC-6531-BC45-2A70-957F58696B2A}"/>
          </ac:picMkLst>
        </pc:picChg>
        <pc:picChg chg="add mod">
          <ac:chgData name="Banadqaji, Ziyad Fuad" userId="S::zbanadqa@vols.utk.edu::2e1a0a26-117c-4f8d-8785-ce8b77f47584" providerId="AD" clId="Web-{65B71B86-6B68-7BA2-543B-03FC8B8C5182}" dt="2024-02-28T01:08:37.457" v="586" actId="1076"/>
          <ac:picMkLst>
            <pc:docMk/>
            <pc:sldMk cId="2075097973" sldId="268"/>
            <ac:picMk id="13" creationId="{90888053-857E-255F-D0E4-D07B00AFCF03}"/>
          </ac:picMkLst>
        </pc:picChg>
      </pc:sldChg>
      <pc:sldChg chg="modSp mod ord">
        <pc:chgData name="Banadqaji, Ziyad Fuad" userId="S::zbanadqa@vols.utk.edu::2e1a0a26-117c-4f8d-8785-ce8b77f47584" providerId="AD" clId="Web-{65B71B86-6B68-7BA2-543B-03FC8B8C5182}" dt="2024-02-28T01:41:32.499" v="681" actId="20577"/>
        <pc:sldMkLst>
          <pc:docMk/>
          <pc:sldMk cId="855769672" sldId="269"/>
        </pc:sldMkLst>
        <pc:spChg chg="mod">
          <ac:chgData name="Banadqaji, Ziyad Fuad" userId="S::zbanadqa@vols.utk.edu::2e1a0a26-117c-4f8d-8785-ce8b77f47584" providerId="AD" clId="Web-{65B71B86-6B68-7BA2-543B-03FC8B8C5182}" dt="2024-02-28T01:41:32.499" v="681" actId="20577"/>
          <ac:spMkLst>
            <pc:docMk/>
            <pc:sldMk cId="855769672" sldId="269"/>
            <ac:spMk id="10" creationId="{D8A95FAB-44BD-79B3-15EA-1AF67139EE3C}"/>
          </ac:spMkLst>
        </pc:spChg>
      </pc:sldChg>
      <pc:sldChg chg="addSp delSp modSp mod">
        <pc:chgData name="Banadqaji, Ziyad Fuad" userId="S::zbanadqa@vols.utk.edu::2e1a0a26-117c-4f8d-8785-ce8b77f47584" providerId="AD" clId="Web-{65B71B86-6B68-7BA2-543B-03FC8B8C5182}" dt="2024-02-28T02:24:56.621" v="1119"/>
        <pc:sldMkLst>
          <pc:docMk/>
          <pc:sldMk cId="717414131" sldId="270"/>
        </pc:sldMkLst>
        <pc:spChg chg="mod">
          <ac:chgData name="Banadqaji, Ziyad Fuad" userId="S::zbanadqa@vols.utk.edu::2e1a0a26-117c-4f8d-8785-ce8b77f47584" providerId="AD" clId="Web-{65B71B86-6B68-7BA2-543B-03FC8B8C5182}" dt="2024-02-28T00:55:22.385" v="525" actId="20577"/>
          <ac:spMkLst>
            <pc:docMk/>
            <pc:sldMk cId="717414131" sldId="270"/>
            <ac:spMk id="2" creationId="{88DBAD6D-B3B9-ECD9-2E44-BBFD284FB793}"/>
          </ac:spMkLst>
        </pc:spChg>
        <pc:spChg chg="mod">
          <ac:chgData name="Banadqaji, Ziyad Fuad" userId="S::zbanadqa@vols.utk.edu::2e1a0a26-117c-4f8d-8785-ce8b77f47584" providerId="AD" clId="Web-{65B71B86-6B68-7BA2-543B-03FC8B8C5182}" dt="2024-02-28T02:22:15.614" v="1101" actId="14100"/>
          <ac:spMkLst>
            <pc:docMk/>
            <pc:sldMk cId="717414131" sldId="270"/>
            <ac:spMk id="3" creationId="{09F5E095-7005-D591-CAE7-721D314F8C9C}"/>
          </ac:spMkLst>
        </pc:spChg>
        <pc:picChg chg="add mod">
          <ac:chgData name="Banadqaji, Ziyad Fuad" userId="S::zbanadqa@vols.utk.edu::2e1a0a26-117c-4f8d-8785-ce8b77f47584" providerId="AD" clId="Web-{65B71B86-6B68-7BA2-543B-03FC8B8C5182}" dt="2024-02-28T02:23:37.930" v="1105" actId="1076"/>
          <ac:picMkLst>
            <pc:docMk/>
            <pc:sldMk cId="717414131" sldId="270"/>
            <ac:picMk id="4" creationId="{09081E97-DA22-4E10-6414-74CDDC197DB7}"/>
          </ac:picMkLst>
        </pc:picChg>
        <pc:picChg chg="add del mod">
          <ac:chgData name="Banadqaji, Ziyad Fuad" userId="S::zbanadqa@vols.utk.edu::2e1a0a26-117c-4f8d-8785-ce8b77f47584" providerId="AD" clId="Web-{65B71B86-6B68-7BA2-543B-03FC8B8C5182}" dt="2024-02-28T02:24:56.621" v="1119"/>
          <ac:picMkLst>
            <pc:docMk/>
            <pc:sldMk cId="717414131" sldId="270"/>
            <ac:picMk id="6" creationId="{F379A2AA-D9A1-6158-54C6-BCACAB001794}"/>
          </ac:picMkLst>
        </pc:picChg>
      </pc:sldChg>
      <pc:sldChg chg="modSp mod">
        <pc:chgData name="Banadqaji, Ziyad Fuad" userId="S::zbanadqa@vols.utk.edu::2e1a0a26-117c-4f8d-8785-ce8b77f47584" providerId="AD" clId="Web-{65B71B86-6B68-7BA2-543B-03FC8B8C5182}" dt="2024-02-28T02:19:13.138" v="1080" actId="14100"/>
        <pc:sldMkLst>
          <pc:docMk/>
          <pc:sldMk cId="1552980286" sldId="271"/>
        </pc:sldMkLst>
        <pc:spChg chg="mod">
          <ac:chgData name="Banadqaji, Ziyad Fuad" userId="S::zbanadqa@vols.utk.edu::2e1a0a26-117c-4f8d-8785-ce8b77f47584" providerId="AD" clId="Web-{65B71B86-6B68-7BA2-543B-03FC8B8C5182}" dt="2024-02-28T02:19:13.138" v="1080" actId="14100"/>
          <ac:spMkLst>
            <pc:docMk/>
            <pc:sldMk cId="1552980286" sldId="271"/>
            <ac:spMk id="70" creationId="{E2A207B5-161F-49E0-972C-D52DB9135022}"/>
          </ac:spMkLst>
        </pc:spChg>
        <pc:picChg chg="mod">
          <ac:chgData name="Banadqaji, Ziyad Fuad" userId="S::zbanadqa@vols.utk.edu::2e1a0a26-117c-4f8d-8785-ce8b77f47584" providerId="AD" clId="Web-{65B71B86-6B68-7BA2-543B-03FC8B8C5182}" dt="2024-02-28T00:58:25.485" v="526" actId="1076"/>
          <ac:picMkLst>
            <pc:docMk/>
            <pc:sldMk cId="1552980286" sldId="271"/>
            <ac:picMk id="3" creationId="{F544FBF2-3D42-9E7F-CC7B-38E38AEEBF6F}"/>
          </ac:picMkLst>
        </pc:picChg>
      </pc:sldChg>
      <pc:sldChg chg="new del">
        <pc:chgData name="Banadqaji, Ziyad Fuad" userId="S::zbanadqa@vols.utk.edu::2e1a0a26-117c-4f8d-8785-ce8b77f47584" providerId="AD" clId="Web-{65B71B86-6B68-7BA2-543B-03FC8B8C5182}" dt="2024-02-28T00:18:22.641" v="320"/>
        <pc:sldMkLst>
          <pc:docMk/>
          <pc:sldMk cId="173784249" sldId="272"/>
        </pc:sldMkLst>
      </pc:sldChg>
      <pc:sldChg chg="new del">
        <pc:chgData name="Banadqaji, Ziyad Fuad" userId="S::zbanadqa@vols.utk.edu::2e1a0a26-117c-4f8d-8785-ce8b77f47584" providerId="AD" clId="Web-{65B71B86-6B68-7BA2-543B-03FC8B8C5182}" dt="2024-02-28T00:17:14.514" v="313"/>
        <pc:sldMkLst>
          <pc:docMk/>
          <pc:sldMk cId="2137186855" sldId="272"/>
        </pc:sldMkLst>
      </pc:sldChg>
      <pc:sldChg chg="new del">
        <pc:chgData name="Banadqaji, Ziyad Fuad" userId="S::zbanadqa@vols.utk.edu::2e1a0a26-117c-4f8d-8785-ce8b77f47584" providerId="AD" clId="Web-{65B71B86-6B68-7BA2-543B-03FC8B8C5182}" dt="2024-02-28T00:18:44.376" v="323"/>
        <pc:sldMkLst>
          <pc:docMk/>
          <pc:sldMk cId="2726352336" sldId="272"/>
        </pc:sldMkLst>
      </pc:sldChg>
      <pc:sldChg chg="addSp delSp modSp add replId">
        <pc:chgData name="Banadqaji, Ziyad Fuad" userId="S::zbanadqa@vols.utk.edu::2e1a0a26-117c-4f8d-8785-ce8b77f47584" providerId="AD" clId="Web-{65B71B86-6B68-7BA2-543B-03FC8B8C5182}" dt="2024-02-28T01:09:57.991" v="643" actId="20577"/>
        <pc:sldMkLst>
          <pc:docMk/>
          <pc:sldMk cId="1475802047" sldId="273"/>
        </pc:sldMkLst>
        <pc:spChg chg="del">
          <ac:chgData name="Banadqaji, Ziyad Fuad" userId="S::zbanadqa@vols.utk.edu::2e1a0a26-117c-4f8d-8785-ce8b77f47584" providerId="AD" clId="Web-{65B71B86-6B68-7BA2-543B-03FC8B8C5182}" dt="2024-02-28T00:18:49.517" v="324"/>
          <ac:spMkLst>
            <pc:docMk/>
            <pc:sldMk cId="1475802047" sldId="273"/>
            <ac:spMk id="10" creationId="{D8A95FAB-44BD-79B3-15EA-1AF67139EE3C}"/>
          </ac:spMkLst>
        </pc:spChg>
        <pc:spChg chg="mod">
          <ac:chgData name="Banadqaji, Ziyad Fuad" userId="S::zbanadqa@vols.utk.edu::2e1a0a26-117c-4f8d-8785-ce8b77f47584" providerId="AD" clId="Web-{65B71B86-6B68-7BA2-543B-03FC8B8C5182}" dt="2024-02-28T01:09:57.991" v="643" actId="20577"/>
          <ac:spMkLst>
            <pc:docMk/>
            <pc:sldMk cId="1475802047" sldId="273"/>
            <ac:spMk id="11" creationId="{9B028014-09A1-5A5D-861C-B5CF164E40F8}"/>
          </ac:spMkLst>
        </pc:spChg>
        <pc:picChg chg="del">
          <ac:chgData name="Banadqaji, Ziyad Fuad" userId="S::zbanadqa@vols.utk.edu::2e1a0a26-117c-4f8d-8785-ce8b77f47584" providerId="AD" clId="Web-{65B71B86-6B68-7BA2-543B-03FC8B8C5182}" dt="2024-02-28T00:18:50.814" v="325"/>
          <ac:picMkLst>
            <pc:docMk/>
            <pc:sldMk cId="1475802047" sldId="273"/>
            <ac:picMk id="2" creationId="{8E8C0BD2-6064-8A6E-F6BB-CD6022168E17}"/>
          </ac:picMkLst>
        </pc:picChg>
        <pc:picChg chg="add del mod">
          <ac:chgData name="Banadqaji, Ziyad Fuad" userId="S::zbanadqa@vols.utk.edu::2e1a0a26-117c-4f8d-8785-ce8b77f47584" providerId="AD" clId="Web-{65B71B86-6B68-7BA2-543B-03FC8B8C5182}" dt="2024-02-28T00:25:20.655" v="336"/>
          <ac:picMkLst>
            <pc:docMk/>
            <pc:sldMk cId="1475802047" sldId="273"/>
            <ac:picMk id="3" creationId="{3371DEE6-499F-E4D5-D23E-D4E882285555}"/>
          </ac:picMkLst>
        </pc:picChg>
        <pc:picChg chg="del">
          <ac:chgData name="Banadqaji, Ziyad Fuad" userId="S::zbanadqa@vols.utk.edu::2e1a0a26-117c-4f8d-8785-ce8b77f47584" providerId="AD" clId="Web-{65B71B86-6B68-7BA2-543B-03FC8B8C5182}" dt="2024-02-28T00:18:51.799" v="326"/>
          <ac:picMkLst>
            <pc:docMk/>
            <pc:sldMk cId="1475802047" sldId="273"/>
            <ac:picMk id="4" creationId="{826A96D3-9D52-3DA2-18CA-A790403CF24A}"/>
          </ac:picMkLst>
        </pc:picChg>
        <pc:picChg chg="add del mod">
          <ac:chgData name="Banadqaji, Ziyad Fuad" userId="S::zbanadqa@vols.utk.edu::2e1a0a26-117c-4f8d-8785-ce8b77f47584" providerId="AD" clId="Web-{65B71B86-6B68-7BA2-543B-03FC8B8C5182}" dt="2024-02-28T00:31:01.947" v="356"/>
          <ac:picMkLst>
            <pc:docMk/>
            <pc:sldMk cId="1475802047" sldId="273"/>
            <ac:picMk id="5" creationId="{3CB97CD0-4C3E-9C69-6623-C04DC47894A1}"/>
          </ac:picMkLst>
        </pc:picChg>
        <pc:picChg chg="add del mod">
          <ac:chgData name="Banadqaji, Ziyad Fuad" userId="S::zbanadqa@vols.utk.edu::2e1a0a26-117c-4f8d-8785-ce8b77f47584" providerId="AD" clId="Web-{65B71B86-6B68-7BA2-543B-03FC8B8C5182}" dt="2024-02-28T00:26:29.673" v="347"/>
          <ac:picMkLst>
            <pc:docMk/>
            <pc:sldMk cId="1475802047" sldId="273"/>
            <ac:picMk id="6" creationId="{1D997E4B-B21A-434E-3305-F35543CBBBB1}"/>
          </ac:picMkLst>
        </pc:picChg>
        <pc:picChg chg="add del mod">
          <ac:chgData name="Banadqaji, Ziyad Fuad" userId="S::zbanadqa@vols.utk.edu::2e1a0a26-117c-4f8d-8785-ce8b77f47584" providerId="AD" clId="Web-{65B71B86-6B68-7BA2-543B-03FC8B8C5182}" dt="2024-02-28T00:31:00.838" v="355"/>
          <ac:picMkLst>
            <pc:docMk/>
            <pc:sldMk cId="1475802047" sldId="273"/>
            <ac:picMk id="7" creationId="{A335B251-B81D-18C3-B74F-536677C804EB}"/>
          </ac:picMkLst>
        </pc:picChg>
        <pc:picChg chg="add del mod">
          <ac:chgData name="Banadqaji, Ziyad Fuad" userId="S::zbanadqa@vols.utk.edu::2e1a0a26-117c-4f8d-8785-ce8b77f47584" providerId="AD" clId="Web-{65B71B86-6B68-7BA2-543B-03FC8B8C5182}" dt="2024-02-28T01:07:39.018" v="569"/>
          <ac:picMkLst>
            <pc:docMk/>
            <pc:sldMk cId="1475802047" sldId="273"/>
            <ac:picMk id="8" creationId="{96604985-FB3D-7C9E-2832-38D3D85BE850}"/>
          </ac:picMkLst>
        </pc:picChg>
        <pc:picChg chg="add del mod">
          <ac:chgData name="Banadqaji, Ziyad Fuad" userId="S::zbanadqa@vols.utk.edu::2e1a0a26-117c-4f8d-8785-ce8b77f47584" providerId="AD" clId="Web-{65B71B86-6B68-7BA2-543B-03FC8B8C5182}" dt="2024-02-28T00:36:42.458" v="380"/>
          <ac:picMkLst>
            <pc:docMk/>
            <pc:sldMk cId="1475802047" sldId="273"/>
            <ac:picMk id="9" creationId="{28DA5C65-3B92-65F3-4D46-195A0207D466}"/>
          </ac:picMkLst>
        </pc:picChg>
        <pc:picChg chg="add del mod">
          <ac:chgData name="Banadqaji, Ziyad Fuad" userId="S::zbanadqa@vols.utk.edu::2e1a0a26-117c-4f8d-8785-ce8b77f47584" providerId="AD" clId="Web-{65B71B86-6B68-7BA2-543B-03FC8B8C5182}" dt="2024-02-28T00:37:52.320" v="400"/>
          <ac:picMkLst>
            <pc:docMk/>
            <pc:sldMk cId="1475802047" sldId="273"/>
            <ac:picMk id="12" creationId="{EA6DCA04-FABA-E81D-5FD0-E4790A742827}"/>
          </ac:picMkLst>
        </pc:picChg>
        <pc:picChg chg="add del mod">
          <ac:chgData name="Banadqaji, Ziyad Fuad" userId="S::zbanadqa@vols.utk.edu::2e1a0a26-117c-4f8d-8785-ce8b77f47584" providerId="AD" clId="Web-{65B71B86-6B68-7BA2-543B-03FC8B8C5182}" dt="2024-02-28T01:07:42.221" v="571"/>
          <ac:picMkLst>
            <pc:docMk/>
            <pc:sldMk cId="1475802047" sldId="273"/>
            <ac:picMk id="13" creationId="{C0CD9DDB-C818-7A82-640C-DAFFD6CC1E32}"/>
          </ac:picMkLst>
        </pc:picChg>
        <pc:picChg chg="add del mod">
          <ac:chgData name="Banadqaji, Ziyad Fuad" userId="S::zbanadqa@vols.utk.edu::2e1a0a26-117c-4f8d-8785-ce8b77f47584" providerId="AD" clId="Web-{65B71B86-6B68-7BA2-543B-03FC8B8C5182}" dt="2024-02-28T01:07:40.346" v="570"/>
          <ac:picMkLst>
            <pc:docMk/>
            <pc:sldMk cId="1475802047" sldId="273"/>
            <ac:picMk id="14" creationId="{B8520F29-2C58-9444-D985-EF48C41E5E4B}"/>
          </ac:picMkLst>
        </pc:picChg>
        <pc:picChg chg="add del mod">
          <ac:chgData name="Banadqaji, Ziyad Fuad" userId="S::zbanadqa@vols.utk.edu::2e1a0a26-117c-4f8d-8785-ce8b77f47584" providerId="AD" clId="Web-{65B71B86-6B68-7BA2-543B-03FC8B8C5182}" dt="2024-02-28T00:38:15.024" v="402"/>
          <ac:picMkLst>
            <pc:docMk/>
            <pc:sldMk cId="1475802047" sldId="273"/>
            <ac:picMk id="15" creationId="{3FE7DA7F-B32E-6BEB-F909-39CB3961A9CB}"/>
          </ac:picMkLst>
        </pc:picChg>
        <pc:picChg chg="add del mod">
          <ac:chgData name="Banadqaji, Ziyad Fuad" userId="S::zbanadqa@vols.utk.edu::2e1a0a26-117c-4f8d-8785-ce8b77f47584" providerId="AD" clId="Web-{65B71B86-6B68-7BA2-543B-03FC8B8C5182}" dt="2024-02-28T01:07:37.799" v="568"/>
          <ac:picMkLst>
            <pc:docMk/>
            <pc:sldMk cId="1475802047" sldId="273"/>
            <ac:picMk id="16" creationId="{8795D911-2028-6D7B-2638-5B0874444709}"/>
          </ac:picMkLst>
        </pc:picChg>
        <pc:picChg chg="add mod">
          <ac:chgData name="Banadqaji, Ziyad Fuad" userId="S::zbanadqa@vols.utk.edu::2e1a0a26-117c-4f8d-8785-ce8b77f47584" providerId="AD" clId="Web-{65B71B86-6B68-7BA2-543B-03FC8B8C5182}" dt="2024-02-28T01:08:48.302" v="591" actId="1076"/>
          <ac:picMkLst>
            <pc:docMk/>
            <pc:sldMk cId="1475802047" sldId="273"/>
            <ac:picMk id="18" creationId="{B6B987F5-465A-E2FF-EE53-8174CA464A09}"/>
          </ac:picMkLst>
        </pc:picChg>
        <pc:picChg chg="add mod">
          <ac:chgData name="Banadqaji, Ziyad Fuad" userId="S::zbanadqa@vols.utk.edu::2e1a0a26-117c-4f8d-8785-ce8b77f47584" providerId="AD" clId="Web-{65B71B86-6B68-7BA2-543B-03FC8B8C5182}" dt="2024-02-28T01:08:50.552" v="592" actId="1076"/>
          <ac:picMkLst>
            <pc:docMk/>
            <pc:sldMk cId="1475802047" sldId="273"/>
            <ac:picMk id="20" creationId="{74E7F534-1432-0736-B300-D1D3EAAFAEE4}"/>
          </ac:picMkLst>
        </pc:picChg>
        <pc:picChg chg="add del mod">
          <ac:chgData name="Banadqaji, Ziyad Fuad" userId="S::zbanadqa@vols.utk.edu::2e1a0a26-117c-4f8d-8785-ce8b77f47584" providerId="AD" clId="Web-{65B71B86-6B68-7BA2-543B-03FC8B8C5182}" dt="2024-02-28T01:08:41.004" v="587"/>
          <ac:picMkLst>
            <pc:docMk/>
            <pc:sldMk cId="1475802047" sldId="273"/>
            <ac:picMk id="22" creationId="{6D477792-4C24-F30B-9707-2A9E0A10883E}"/>
          </ac:picMkLst>
        </pc:picChg>
      </pc:sldChg>
      <pc:sldChg chg="add replId">
        <pc:chgData name="Banadqaji, Ziyad Fuad" userId="S::zbanadqa@vols.utk.edu::2e1a0a26-117c-4f8d-8785-ce8b77f47584" providerId="AD" clId="Web-{65B71B86-6B68-7BA2-543B-03FC8B8C5182}" dt="2024-02-28T01:03:12.150" v="527"/>
        <pc:sldMkLst>
          <pc:docMk/>
          <pc:sldMk cId="3208387253" sldId="274"/>
        </pc:sldMkLst>
      </pc:sldChg>
      <pc:sldChg chg="add replId">
        <pc:chgData name="Banadqaji, Ziyad Fuad" userId="S::zbanadqa@vols.utk.edu::2e1a0a26-117c-4f8d-8785-ce8b77f47584" providerId="AD" clId="Web-{65B71B86-6B68-7BA2-543B-03FC8B8C5182}" dt="2024-02-28T01:03:14.181" v="528"/>
        <pc:sldMkLst>
          <pc:docMk/>
          <pc:sldMk cId="3778149646" sldId="275"/>
        </pc:sldMkLst>
      </pc:sldChg>
      <pc:sldChg chg="modSp add replId">
        <pc:chgData name="Banadqaji, Ziyad Fuad" userId="S::zbanadqa@vols.utk.edu::2e1a0a26-117c-4f8d-8785-ce8b77f47584" providerId="AD" clId="Web-{65B71B86-6B68-7BA2-543B-03FC8B8C5182}" dt="2024-02-28T01:11:20.822" v="658" actId="20577"/>
        <pc:sldMkLst>
          <pc:docMk/>
          <pc:sldMk cId="806737952" sldId="276"/>
        </pc:sldMkLst>
        <pc:spChg chg="mod">
          <ac:chgData name="Banadqaji, Ziyad Fuad" userId="S::zbanadqa@vols.utk.edu::2e1a0a26-117c-4f8d-8785-ce8b77f47584" providerId="AD" clId="Web-{65B71B86-6B68-7BA2-543B-03FC8B8C5182}" dt="2024-02-28T01:11:20.822" v="658" actId="20577"/>
          <ac:spMkLst>
            <pc:docMk/>
            <pc:sldMk cId="806737952" sldId="276"/>
            <ac:spMk id="11" creationId="{9B028014-09A1-5A5D-861C-B5CF164E40F8}"/>
          </ac:spMkLst>
        </pc:spChg>
      </pc:sldChg>
      <pc:sldChg chg="addSp delSp modSp add mod replId setBg">
        <pc:chgData name="Banadqaji, Ziyad Fuad" userId="S::zbanadqa@vols.utk.edu::2e1a0a26-117c-4f8d-8785-ce8b77f47584" providerId="AD" clId="Web-{65B71B86-6B68-7BA2-543B-03FC8B8C5182}" dt="2024-02-28T02:24:54.167" v="1118"/>
        <pc:sldMkLst>
          <pc:docMk/>
          <pc:sldMk cId="3968354064" sldId="277"/>
        </pc:sldMkLst>
        <pc:spChg chg="mod">
          <ac:chgData name="Banadqaji, Ziyad Fuad" userId="S::zbanadqa@vols.utk.edu::2e1a0a26-117c-4f8d-8785-ce8b77f47584" providerId="AD" clId="Web-{65B71B86-6B68-7BA2-543B-03FC8B8C5182}" dt="2024-02-28T02:24:50.245" v="1117"/>
          <ac:spMkLst>
            <pc:docMk/>
            <pc:sldMk cId="3968354064" sldId="277"/>
            <ac:spMk id="2" creationId="{1EE9E9B7-8D55-7197-0263-DC222AE3AC89}"/>
          </ac:spMkLst>
        </pc:spChg>
        <pc:spChg chg="mod ord">
          <ac:chgData name="Banadqaji, Ziyad Fuad" userId="S::zbanadqa@vols.utk.edu::2e1a0a26-117c-4f8d-8785-ce8b77f47584" providerId="AD" clId="Web-{65B71B86-6B68-7BA2-543B-03FC8B8C5182}" dt="2024-02-28T02:24:50.245" v="1117"/>
          <ac:spMkLst>
            <pc:docMk/>
            <pc:sldMk cId="3968354064" sldId="277"/>
            <ac:spMk id="3" creationId="{331FACFF-DC72-A6C9-DA22-2F73491C66B1}"/>
          </ac:spMkLst>
        </pc:spChg>
        <pc:spChg chg="add del">
          <ac:chgData name="Banadqaji, Ziyad Fuad" userId="S::zbanadqa@vols.utk.edu::2e1a0a26-117c-4f8d-8785-ce8b77f47584" providerId="AD" clId="Web-{65B71B86-6B68-7BA2-543B-03FC8B8C5182}" dt="2024-02-28T02:24:50.245" v="1117"/>
          <ac:spMkLst>
            <pc:docMk/>
            <pc:sldMk cId="3968354064" sldId="277"/>
            <ac:spMk id="14" creationId="{975EFB90-94AC-4C14-9376-D01F2C1A15D8}"/>
          </ac:spMkLst>
        </pc:spChg>
        <pc:spChg chg="add del">
          <ac:chgData name="Banadqaji, Ziyad Fuad" userId="S::zbanadqa@vols.utk.edu::2e1a0a26-117c-4f8d-8785-ce8b77f47584" providerId="AD" clId="Web-{65B71B86-6B68-7BA2-543B-03FC8B8C5182}" dt="2024-02-28T02:24:50.245" v="1117"/>
          <ac:spMkLst>
            <pc:docMk/>
            <pc:sldMk cId="3968354064" sldId="277"/>
            <ac:spMk id="44" creationId="{C582C1C4-F4D7-44A9-B571-03BE2D6C211A}"/>
          </ac:spMkLst>
        </pc:spChg>
        <pc:grpChg chg="add del">
          <ac:chgData name="Banadqaji, Ziyad Fuad" userId="S::zbanadqa@vols.utk.edu::2e1a0a26-117c-4f8d-8785-ce8b77f47584" providerId="AD" clId="Web-{65B71B86-6B68-7BA2-543B-03FC8B8C5182}" dt="2024-02-28T02:24:50.245" v="1117"/>
          <ac:grpSpMkLst>
            <pc:docMk/>
            <pc:sldMk cId="3968354064" sldId="277"/>
            <ac:grpSpMk id="16" creationId="{91B1573E-AF3F-4D80-BF80-44A28E1C6409}"/>
          </ac:grpSpMkLst>
        </pc:grpChg>
        <pc:grpChg chg="add del">
          <ac:chgData name="Banadqaji, Ziyad Fuad" userId="S::zbanadqa@vols.utk.edu::2e1a0a26-117c-4f8d-8785-ce8b77f47584" providerId="AD" clId="Web-{65B71B86-6B68-7BA2-543B-03FC8B8C5182}" dt="2024-02-28T02:24:50.245" v="1117"/>
          <ac:grpSpMkLst>
            <pc:docMk/>
            <pc:sldMk cId="3968354064" sldId="277"/>
            <ac:grpSpMk id="39" creationId="{52BF226F-1E3A-4B66-9054-4A5A2E3B4D18}"/>
          </ac:grpSpMkLst>
        </pc:grpChg>
        <pc:picChg chg="add del mod">
          <ac:chgData name="Banadqaji, Ziyad Fuad" userId="S::zbanadqa@vols.utk.edu::2e1a0a26-117c-4f8d-8785-ce8b77f47584" providerId="AD" clId="Web-{65B71B86-6B68-7BA2-543B-03FC8B8C5182}" dt="2024-02-28T02:24:17.197" v="1112"/>
          <ac:picMkLst>
            <pc:docMk/>
            <pc:sldMk cId="3968354064" sldId="277"/>
            <ac:picMk id="5" creationId="{0D8448D0-C1C7-B7CA-7479-41A5708467CB}"/>
          </ac:picMkLst>
        </pc:picChg>
        <pc:picChg chg="add del">
          <ac:chgData name="Banadqaji, Ziyad Fuad" userId="S::zbanadqa@vols.utk.edu::2e1a0a26-117c-4f8d-8785-ce8b77f47584" providerId="AD" clId="Web-{65B71B86-6B68-7BA2-543B-03FC8B8C5182}" dt="2024-02-28T02:24:31.948" v="1114"/>
          <ac:picMkLst>
            <pc:docMk/>
            <pc:sldMk cId="3968354064" sldId="277"/>
            <ac:picMk id="7" creationId="{3EE58930-57E2-5D8F-4B51-1582D2781CB2}"/>
          </ac:picMkLst>
        </pc:picChg>
        <pc:picChg chg="add del mod">
          <ac:chgData name="Banadqaji, Ziyad Fuad" userId="S::zbanadqa@vols.utk.edu::2e1a0a26-117c-4f8d-8785-ce8b77f47584" providerId="AD" clId="Web-{65B71B86-6B68-7BA2-543B-03FC8B8C5182}" dt="2024-02-28T02:24:54.167" v="1118"/>
          <ac:picMkLst>
            <pc:docMk/>
            <pc:sldMk cId="3968354064" sldId="277"/>
            <ac:picMk id="9" creationId="{65C931EE-6B04-55AE-EE25-C71831214EA6}"/>
          </ac:picMkLst>
        </pc:picChg>
      </pc:sldChg>
      <pc:sldChg chg="delSp add del replId">
        <pc:chgData name="Banadqaji, Ziyad Fuad" userId="S::zbanadqa@vols.utk.edu::2e1a0a26-117c-4f8d-8785-ce8b77f47584" providerId="AD" clId="Web-{65B71B86-6B68-7BA2-543B-03FC8B8C5182}" dt="2024-02-28T02:20:12.422" v="1082"/>
        <pc:sldMkLst>
          <pc:docMk/>
          <pc:sldMk cId="1983338049" sldId="278"/>
        </pc:sldMkLst>
        <pc:graphicFrameChg chg="del">
          <ac:chgData name="Banadqaji, Ziyad Fuad" userId="S::zbanadqa@vols.utk.edu::2e1a0a26-117c-4f8d-8785-ce8b77f47584" providerId="AD" clId="Web-{65B71B86-6B68-7BA2-543B-03FC8B8C5182}" dt="2024-02-28T02:20:05.015" v="1081"/>
          <ac:graphicFrameMkLst>
            <pc:docMk/>
            <pc:sldMk cId="1983338049" sldId="278"/>
            <ac:graphicFrameMk id="2" creationId="{361CBCCA-D6DC-A048-8C20-B88A6DC3AC4A}"/>
          </ac:graphicFrameMkLst>
        </pc:graphicFrameChg>
      </pc:sldChg>
      <pc:sldChg chg="modSp add ord replId">
        <pc:chgData name="Banadqaji, Ziyad Fuad" userId="S::zbanadqa@vols.utk.edu::2e1a0a26-117c-4f8d-8785-ce8b77f47584" providerId="AD" clId="Web-{65B71B86-6B68-7BA2-543B-03FC8B8C5182}" dt="2024-02-28T02:21:06.252" v="1094" actId="20577"/>
        <pc:sldMkLst>
          <pc:docMk/>
          <pc:sldMk cId="3700942098" sldId="278"/>
        </pc:sldMkLst>
        <pc:spChg chg="mod">
          <ac:chgData name="Banadqaji, Ziyad Fuad" userId="S::zbanadqa@vols.utk.edu::2e1a0a26-117c-4f8d-8785-ce8b77f47584" providerId="AD" clId="Web-{65B71B86-6B68-7BA2-543B-03FC8B8C5182}" dt="2024-02-28T02:21:06.252" v="1094" actId="20577"/>
          <ac:spMkLst>
            <pc:docMk/>
            <pc:sldMk cId="3700942098" sldId="278"/>
            <ac:spMk id="2" creationId="{1EE9E9B7-8D55-7197-0263-DC222AE3AC89}"/>
          </ac:spMkLst>
        </pc:spChg>
      </pc:sldChg>
      <pc:sldMasterChg chg="mod setBg modSldLayout">
        <pc:chgData name="Banadqaji, Ziyad Fuad" userId="S::zbanadqa@vols.utk.edu::2e1a0a26-117c-4f8d-8785-ce8b77f47584" providerId="AD" clId="Web-{65B71B86-6B68-7BA2-543B-03FC8B8C5182}" dt="2024-02-27T23:25:27.804" v="13"/>
        <pc:sldMasterMkLst>
          <pc:docMk/>
          <pc:sldMasterMk cId="1460311155" sldId="2147483762"/>
        </pc:sldMasterMkLst>
        <pc:sldLayoutChg chg="mod">
          <pc:chgData name="Banadqaji, Ziyad Fuad" userId="S::zbanadqa@vols.utk.edu::2e1a0a26-117c-4f8d-8785-ce8b77f47584" providerId="AD" clId="Web-{65B71B86-6B68-7BA2-543B-03FC8B8C5182}" dt="2024-02-27T23:25:27.804" v="13"/>
          <pc:sldLayoutMkLst>
            <pc:docMk/>
            <pc:sldMasterMk cId="1460311155" sldId="2147483762"/>
            <pc:sldLayoutMk cId="1149976531" sldId="2147483763"/>
          </pc:sldLayoutMkLst>
        </pc:sldLayoutChg>
        <pc:sldLayoutChg chg="mod">
          <pc:chgData name="Banadqaji, Ziyad Fuad" userId="S::zbanadqa@vols.utk.edu::2e1a0a26-117c-4f8d-8785-ce8b77f47584" providerId="AD" clId="Web-{65B71B86-6B68-7BA2-543B-03FC8B8C5182}" dt="2024-02-27T23:25:27.804" v="13"/>
          <pc:sldLayoutMkLst>
            <pc:docMk/>
            <pc:sldMasterMk cId="1460311155" sldId="2147483762"/>
            <pc:sldLayoutMk cId="1285331916" sldId="2147483764"/>
          </pc:sldLayoutMkLst>
        </pc:sldLayoutChg>
        <pc:sldLayoutChg chg="mod">
          <pc:chgData name="Banadqaji, Ziyad Fuad" userId="S::zbanadqa@vols.utk.edu::2e1a0a26-117c-4f8d-8785-ce8b77f47584" providerId="AD" clId="Web-{65B71B86-6B68-7BA2-543B-03FC8B8C5182}" dt="2024-02-27T23:25:27.804" v="13"/>
          <pc:sldLayoutMkLst>
            <pc:docMk/>
            <pc:sldMasterMk cId="1460311155" sldId="2147483762"/>
            <pc:sldLayoutMk cId="329345447" sldId="2147483765"/>
          </pc:sldLayoutMkLst>
        </pc:sldLayoutChg>
        <pc:sldLayoutChg chg="mod">
          <pc:chgData name="Banadqaji, Ziyad Fuad" userId="S::zbanadqa@vols.utk.edu::2e1a0a26-117c-4f8d-8785-ce8b77f47584" providerId="AD" clId="Web-{65B71B86-6B68-7BA2-543B-03FC8B8C5182}" dt="2024-02-27T23:25:27.804" v="13"/>
          <pc:sldLayoutMkLst>
            <pc:docMk/>
            <pc:sldMasterMk cId="1460311155" sldId="2147483762"/>
            <pc:sldLayoutMk cId="589749652" sldId="2147483766"/>
          </pc:sldLayoutMkLst>
        </pc:sldLayoutChg>
        <pc:sldLayoutChg chg="mod">
          <pc:chgData name="Banadqaji, Ziyad Fuad" userId="S::zbanadqa@vols.utk.edu::2e1a0a26-117c-4f8d-8785-ce8b77f47584" providerId="AD" clId="Web-{65B71B86-6B68-7BA2-543B-03FC8B8C5182}" dt="2024-02-27T23:25:27.804" v="13"/>
          <pc:sldLayoutMkLst>
            <pc:docMk/>
            <pc:sldMasterMk cId="1460311155" sldId="2147483762"/>
            <pc:sldLayoutMk cId="3134224049" sldId="2147483767"/>
          </pc:sldLayoutMkLst>
        </pc:sldLayoutChg>
        <pc:sldLayoutChg chg="mod">
          <pc:chgData name="Banadqaji, Ziyad Fuad" userId="S::zbanadqa@vols.utk.edu::2e1a0a26-117c-4f8d-8785-ce8b77f47584" providerId="AD" clId="Web-{65B71B86-6B68-7BA2-543B-03FC8B8C5182}" dt="2024-02-27T23:25:27.804" v="13"/>
          <pc:sldLayoutMkLst>
            <pc:docMk/>
            <pc:sldMasterMk cId="1460311155" sldId="2147483762"/>
            <pc:sldLayoutMk cId="1669140346" sldId="2147483768"/>
          </pc:sldLayoutMkLst>
        </pc:sldLayoutChg>
        <pc:sldLayoutChg chg="mod">
          <pc:chgData name="Banadqaji, Ziyad Fuad" userId="S::zbanadqa@vols.utk.edu::2e1a0a26-117c-4f8d-8785-ce8b77f47584" providerId="AD" clId="Web-{65B71B86-6B68-7BA2-543B-03FC8B8C5182}" dt="2024-02-27T23:25:27.804" v="13"/>
          <pc:sldLayoutMkLst>
            <pc:docMk/>
            <pc:sldMasterMk cId="1460311155" sldId="2147483762"/>
            <pc:sldLayoutMk cId="1777072560" sldId="2147483769"/>
          </pc:sldLayoutMkLst>
        </pc:sldLayoutChg>
        <pc:sldLayoutChg chg="mod">
          <pc:chgData name="Banadqaji, Ziyad Fuad" userId="S::zbanadqa@vols.utk.edu::2e1a0a26-117c-4f8d-8785-ce8b77f47584" providerId="AD" clId="Web-{65B71B86-6B68-7BA2-543B-03FC8B8C5182}" dt="2024-02-27T23:25:27.804" v="13"/>
          <pc:sldLayoutMkLst>
            <pc:docMk/>
            <pc:sldMasterMk cId="1460311155" sldId="2147483762"/>
            <pc:sldLayoutMk cId="2017810996" sldId="2147483770"/>
          </pc:sldLayoutMkLst>
        </pc:sldLayoutChg>
        <pc:sldLayoutChg chg="mod">
          <pc:chgData name="Banadqaji, Ziyad Fuad" userId="S::zbanadqa@vols.utk.edu::2e1a0a26-117c-4f8d-8785-ce8b77f47584" providerId="AD" clId="Web-{65B71B86-6B68-7BA2-543B-03FC8B8C5182}" dt="2024-02-27T23:25:27.804" v="13"/>
          <pc:sldLayoutMkLst>
            <pc:docMk/>
            <pc:sldMasterMk cId="1460311155" sldId="2147483762"/>
            <pc:sldLayoutMk cId="2027963208" sldId="2147483771"/>
          </pc:sldLayoutMkLst>
        </pc:sldLayoutChg>
        <pc:sldLayoutChg chg="mod">
          <pc:chgData name="Banadqaji, Ziyad Fuad" userId="S::zbanadqa@vols.utk.edu::2e1a0a26-117c-4f8d-8785-ce8b77f47584" providerId="AD" clId="Web-{65B71B86-6B68-7BA2-543B-03FC8B8C5182}" dt="2024-02-27T23:25:27.804" v="13"/>
          <pc:sldLayoutMkLst>
            <pc:docMk/>
            <pc:sldMasterMk cId="1460311155" sldId="2147483762"/>
            <pc:sldLayoutMk cId="3369280414" sldId="2147483772"/>
          </pc:sldLayoutMkLst>
        </pc:sldLayoutChg>
        <pc:sldLayoutChg chg="mod">
          <pc:chgData name="Banadqaji, Ziyad Fuad" userId="S::zbanadqa@vols.utk.edu::2e1a0a26-117c-4f8d-8785-ce8b77f47584" providerId="AD" clId="Web-{65B71B86-6B68-7BA2-543B-03FC8B8C5182}" dt="2024-02-27T23:25:27.804" v="13"/>
          <pc:sldLayoutMkLst>
            <pc:docMk/>
            <pc:sldMasterMk cId="1460311155" sldId="2147483762"/>
            <pc:sldLayoutMk cId="1596407675" sldId="2147483773"/>
          </pc:sldLayoutMkLst>
        </pc:sldLayoutChg>
      </pc:sldMasterChg>
    </pc:docChg>
  </pc:docChgLst>
  <pc:docChgLst>
    <pc:chgData name="Medearis, Alexander David" userId="S::amedear1@vols.utk.edu::af1aae0d-902b-4fb4-bcfa-fb668210bfcb" providerId="AD" clId="Web-{DDF66C3B-57D5-6C81-6604-251EF8125F08}"/>
    <pc:docChg chg="modSld">
      <pc:chgData name="Medearis, Alexander David" userId="S::amedear1@vols.utk.edu::af1aae0d-902b-4fb4-bcfa-fb668210bfcb" providerId="AD" clId="Web-{DDF66C3B-57D5-6C81-6604-251EF8125F08}" dt="2024-02-28T15:53:57.665" v="13" actId="1076"/>
      <pc:docMkLst>
        <pc:docMk/>
      </pc:docMkLst>
      <pc:sldChg chg="modSp">
        <pc:chgData name="Medearis, Alexander David" userId="S::amedear1@vols.utk.edu::af1aae0d-902b-4fb4-bcfa-fb668210bfcb" providerId="AD" clId="Web-{DDF66C3B-57D5-6C81-6604-251EF8125F08}" dt="2024-02-28T15:53:57.665" v="13" actId="1076"/>
        <pc:sldMkLst>
          <pc:docMk/>
          <pc:sldMk cId="1475802047" sldId="273"/>
        </pc:sldMkLst>
        <pc:spChg chg="mod">
          <ac:chgData name="Medearis, Alexander David" userId="S::amedear1@vols.utk.edu::af1aae0d-902b-4fb4-bcfa-fb668210bfcb" providerId="AD" clId="Web-{DDF66C3B-57D5-6C81-6604-251EF8125F08}" dt="2024-02-28T15:53:19.774" v="8" actId="14100"/>
          <ac:spMkLst>
            <pc:docMk/>
            <pc:sldMk cId="1475802047" sldId="273"/>
            <ac:spMk id="7" creationId="{68E0660E-4B64-C5FA-4381-9F981E3F50CF}"/>
          </ac:spMkLst>
        </pc:spChg>
        <pc:spChg chg="mod">
          <ac:chgData name="Medearis, Alexander David" userId="S::amedear1@vols.utk.edu::af1aae0d-902b-4fb4-bcfa-fb668210bfcb" providerId="AD" clId="Web-{DDF66C3B-57D5-6C81-6604-251EF8125F08}" dt="2024-02-28T15:53:57.665" v="13" actId="1076"/>
          <ac:spMkLst>
            <pc:docMk/>
            <pc:sldMk cId="1475802047" sldId="273"/>
            <ac:spMk id="8" creationId="{9E71169C-D9D2-289E-1636-E430E1D297A7}"/>
          </ac:spMkLst>
        </pc:spChg>
        <pc:picChg chg="mod">
          <ac:chgData name="Medearis, Alexander David" userId="S::amedear1@vols.utk.edu::af1aae0d-902b-4fb4-bcfa-fb668210bfcb" providerId="AD" clId="Web-{DDF66C3B-57D5-6C81-6604-251EF8125F08}" dt="2024-02-28T15:52:24.555" v="4" actId="14100"/>
          <ac:picMkLst>
            <pc:docMk/>
            <pc:sldMk cId="1475802047" sldId="273"/>
            <ac:picMk id="6" creationId="{9D66D90A-1991-8478-54D6-24753957A73F}"/>
          </ac:picMkLst>
        </pc:picChg>
        <pc:picChg chg="mod">
          <ac:chgData name="Medearis, Alexander David" userId="S::amedear1@vols.utk.edu::af1aae0d-902b-4fb4-bcfa-fb668210bfcb" providerId="AD" clId="Web-{DDF66C3B-57D5-6C81-6604-251EF8125F08}" dt="2024-02-28T15:53:41.134" v="11" actId="1076"/>
          <ac:picMkLst>
            <pc:docMk/>
            <pc:sldMk cId="1475802047" sldId="273"/>
            <ac:picMk id="20" creationId="{74E7F534-1432-0736-B300-D1D3EAAFAEE4}"/>
          </ac:picMkLst>
        </pc:picChg>
      </pc:sldChg>
    </pc:docChg>
  </pc:docChgLst>
  <pc:docChgLst>
    <pc:chgData name="Medearis, Alexander David" userId="S::amedear1@vols.utk.edu::af1aae0d-902b-4fb4-bcfa-fb668210bfcb" providerId="AD" clId="Web-{3AB5B63A-6FB7-4B39-F22E-1975D94D9952}"/>
    <pc:docChg chg="modSld">
      <pc:chgData name="Medearis, Alexander David" userId="S::amedear1@vols.utk.edu::af1aae0d-902b-4fb4-bcfa-fb668210bfcb" providerId="AD" clId="Web-{3AB5B63A-6FB7-4B39-F22E-1975D94D9952}" dt="2024-02-28T07:16:08.691" v="590" actId="20577"/>
      <pc:docMkLst>
        <pc:docMk/>
      </pc:docMkLst>
      <pc:sldChg chg="addSp delSp modSp">
        <pc:chgData name="Medearis, Alexander David" userId="S::amedear1@vols.utk.edu::af1aae0d-902b-4fb4-bcfa-fb668210bfcb" providerId="AD" clId="Web-{3AB5B63A-6FB7-4B39-F22E-1975D94D9952}" dt="2024-02-28T06:51:33.370" v="406" actId="20577"/>
        <pc:sldMkLst>
          <pc:docMk/>
          <pc:sldMk cId="277416084" sldId="258"/>
        </pc:sldMkLst>
        <pc:spChg chg="mod">
          <ac:chgData name="Medearis, Alexander David" userId="S::amedear1@vols.utk.edu::af1aae0d-902b-4fb4-bcfa-fb668210bfcb" providerId="AD" clId="Web-{3AB5B63A-6FB7-4B39-F22E-1975D94D9952}" dt="2024-02-28T06:51:33.370" v="406" actId="20577"/>
          <ac:spMkLst>
            <pc:docMk/>
            <pc:sldMk cId="277416084" sldId="258"/>
            <ac:spMk id="3" creationId="{A4AB80C5-EE47-B636-D242-85FDAC878F73}"/>
          </ac:spMkLst>
        </pc:spChg>
        <pc:picChg chg="add del mod">
          <ac:chgData name="Medearis, Alexander David" userId="S::amedear1@vols.utk.edu::af1aae0d-902b-4fb4-bcfa-fb668210bfcb" providerId="AD" clId="Web-{3AB5B63A-6FB7-4B39-F22E-1975D94D9952}" dt="2024-02-28T06:30:41.946" v="353"/>
          <ac:picMkLst>
            <pc:docMk/>
            <pc:sldMk cId="277416084" sldId="258"/>
            <ac:picMk id="5" creationId="{B70712B7-AC5B-4F8B-029C-DC552B524676}"/>
          </ac:picMkLst>
        </pc:picChg>
      </pc:sldChg>
      <pc:sldChg chg="modSp">
        <pc:chgData name="Medearis, Alexander David" userId="S::amedear1@vols.utk.edu::af1aae0d-902b-4fb4-bcfa-fb668210bfcb" providerId="AD" clId="Web-{3AB5B63A-6FB7-4B39-F22E-1975D94D9952}" dt="2024-02-28T04:53:00.647" v="3" actId="20577"/>
        <pc:sldMkLst>
          <pc:docMk/>
          <pc:sldMk cId="2437605278" sldId="266"/>
        </pc:sldMkLst>
        <pc:spChg chg="mod">
          <ac:chgData name="Medearis, Alexander David" userId="S::amedear1@vols.utk.edu::af1aae0d-902b-4fb4-bcfa-fb668210bfcb" providerId="AD" clId="Web-{3AB5B63A-6FB7-4B39-F22E-1975D94D9952}" dt="2024-02-28T04:53:00.647" v="3" actId="20577"/>
          <ac:spMkLst>
            <pc:docMk/>
            <pc:sldMk cId="2437605278" sldId="266"/>
            <ac:spMk id="3" creationId="{C11B6D97-46AD-FCA5-138A-D2D3A1C4D23D}"/>
          </ac:spMkLst>
        </pc:spChg>
      </pc:sldChg>
      <pc:sldChg chg="modSp">
        <pc:chgData name="Medearis, Alexander David" userId="S::amedear1@vols.utk.edu::af1aae0d-902b-4fb4-bcfa-fb668210bfcb" providerId="AD" clId="Web-{3AB5B63A-6FB7-4B39-F22E-1975D94D9952}" dt="2024-02-28T06:25:51.314" v="273" actId="20577"/>
        <pc:sldMkLst>
          <pc:docMk/>
          <pc:sldMk cId="571067301" sldId="267"/>
        </pc:sldMkLst>
        <pc:spChg chg="mod">
          <ac:chgData name="Medearis, Alexander David" userId="S::amedear1@vols.utk.edu::af1aae0d-902b-4fb4-bcfa-fb668210bfcb" providerId="AD" clId="Web-{3AB5B63A-6FB7-4B39-F22E-1975D94D9952}" dt="2024-02-28T06:25:51.314" v="273" actId="20577"/>
          <ac:spMkLst>
            <pc:docMk/>
            <pc:sldMk cId="571067301" sldId="267"/>
            <ac:spMk id="5" creationId="{685CF985-1827-8AF4-0C5E-1C348316A45C}"/>
          </ac:spMkLst>
        </pc:spChg>
      </pc:sldChg>
      <pc:sldChg chg="addSp delSp modSp">
        <pc:chgData name="Medearis, Alexander David" userId="S::amedear1@vols.utk.edu::af1aae0d-902b-4fb4-bcfa-fb668210bfcb" providerId="AD" clId="Web-{3AB5B63A-6FB7-4B39-F22E-1975D94D9952}" dt="2024-02-28T07:12:31.372" v="557" actId="1076"/>
        <pc:sldMkLst>
          <pc:docMk/>
          <pc:sldMk cId="2075097973" sldId="268"/>
        </pc:sldMkLst>
        <pc:spChg chg="add del mod">
          <ac:chgData name="Medearis, Alexander David" userId="S::amedear1@vols.utk.edu::af1aae0d-902b-4fb4-bcfa-fb668210bfcb" providerId="AD" clId="Web-{3AB5B63A-6FB7-4B39-F22E-1975D94D9952}" dt="2024-02-28T05:50:23.694" v="135"/>
          <ac:spMkLst>
            <pc:docMk/>
            <pc:sldMk cId="2075097973" sldId="268"/>
            <ac:spMk id="5" creationId="{69D097E4-D2C4-E489-D295-F0DB466AC875}"/>
          </ac:spMkLst>
        </pc:spChg>
        <pc:spChg chg="add mod">
          <ac:chgData name="Medearis, Alexander David" userId="S::amedear1@vols.utk.edu::af1aae0d-902b-4fb4-bcfa-fb668210bfcb" providerId="AD" clId="Web-{3AB5B63A-6FB7-4B39-F22E-1975D94D9952}" dt="2024-02-28T07:12:31.372" v="557" actId="1076"/>
          <ac:spMkLst>
            <pc:docMk/>
            <pc:sldMk cId="2075097973" sldId="268"/>
            <ac:spMk id="6" creationId="{CCBC6003-0FCA-2E53-4A08-B58845EB0825}"/>
          </ac:spMkLst>
        </pc:spChg>
        <pc:spChg chg="mod">
          <ac:chgData name="Medearis, Alexander David" userId="S::amedear1@vols.utk.edu::af1aae0d-902b-4fb4-bcfa-fb668210bfcb" providerId="AD" clId="Web-{3AB5B63A-6FB7-4B39-F22E-1975D94D9952}" dt="2024-02-28T07:07:08.629" v="526" actId="20577"/>
          <ac:spMkLst>
            <pc:docMk/>
            <pc:sldMk cId="2075097973" sldId="268"/>
            <ac:spMk id="10" creationId="{D8A95FAB-44BD-79B3-15EA-1AF67139EE3C}"/>
          </ac:spMkLst>
        </pc:spChg>
        <pc:picChg chg="add mod ord">
          <ac:chgData name="Medearis, Alexander David" userId="S::amedear1@vols.utk.edu::af1aae0d-902b-4fb4-bcfa-fb668210bfcb" providerId="AD" clId="Web-{3AB5B63A-6FB7-4B39-F22E-1975D94D9952}" dt="2024-02-28T07:12:07.716" v="555" actId="14100"/>
          <ac:picMkLst>
            <pc:docMk/>
            <pc:sldMk cId="2075097973" sldId="268"/>
            <ac:picMk id="2" creationId="{76991E16-E21F-4AA9-DC50-63403BEC1241}"/>
          </ac:picMkLst>
        </pc:picChg>
        <pc:picChg chg="add mod ord modCrop">
          <ac:chgData name="Medearis, Alexander David" userId="S::amedear1@vols.utk.edu::af1aae0d-902b-4fb4-bcfa-fb668210bfcb" providerId="AD" clId="Web-{3AB5B63A-6FB7-4B39-F22E-1975D94D9952}" dt="2024-02-28T07:12:24.732" v="556" actId="1076"/>
          <ac:picMkLst>
            <pc:docMk/>
            <pc:sldMk cId="2075097973" sldId="268"/>
            <ac:picMk id="3" creationId="{FB85565D-ECFC-A9AB-8C7C-8C1007A0E382}"/>
          </ac:picMkLst>
        </pc:picChg>
        <pc:picChg chg="del">
          <ac:chgData name="Medearis, Alexander David" userId="S::amedear1@vols.utk.edu::af1aae0d-902b-4fb4-bcfa-fb668210bfcb" providerId="AD" clId="Web-{3AB5B63A-6FB7-4B39-F22E-1975D94D9952}" dt="2024-02-28T05:30:38.459" v="7"/>
          <ac:picMkLst>
            <pc:docMk/>
            <pc:sldMk cId="2075097973" sldId="268"/>
            <ac:picMk id="13" creationId="{90888053-857E-255F-D0E4-D07B00AFCF03}"/>
          </ac:picMkLst>
        </pc:picChg>
      </pc:sldChg>
      <pc:sldChg chg="addSp delSp modSp">
        <pc:chgData name="Medearis, Alexander David" userId="S::amedear1@vols.utk.edu::af1aae0d-902b-4fb4-bcfa-fb668210bfcb" providerId="AD" clId="Web-{3AB5B63A-6FB7-4B39-F22E-1975D94D9952}" dt="2024-02-28T07:16:08.691" v="590" actId="20577"/>
        <pc:sldMkLst>
          <pc:docMk/>
          <pc:sldMk cId="1475802047" sldId="273"/>
        </pc:sldMkLst>
        <pc:spChg chg="add mod ord">
          <ac:chgData name="Medearis, Alexander David" userId="S::amedear1@vols.utk.edu::af1aae0d-902b-4fb4-bcfa-fb668210bfcb" providerId="AD" clId="Web-{3AB5B63A-6FB7-4B39-F22E-1975D94D9952}" dt="2024-02-28T06:10:01.116" v="199" actId="14100"/>
          <ac:spMkLst>
            <pc:docMk/>
            <pc:sldMk cId="1475802047" sldId="273"/>
            <ac:spMk id="5" creationId="{FBDA10EC-4B21-52B1-7A72-9C08C9EE426A}"/>
          </ac:spMkLst>
        </pc:spChg>
        <pc:spChg chg="add mod ord">
          <ac:chgData name="Medearis, Alexander David" userId="S::amedear1@vols.utk.edu::af1aae0d-902b-4fb4-bcfa-fb668210bfcb" providerId="AD" clId="Web-{3AB5B63A-6FB7-4B39-F22E-1975D94D9952}" dt="2024-02-28T07:10:29.150" v="542" actId="14100"/>
          <ac:spMkLst>
            <pc:docMk/>
            <pc:sldMk cId="1475802047" sldId="273"/>
            <ac:spMk id="7" creationId="{68E0660E-4B64-C5FA-4381-9F981E3F50CF}"/>
          </ac:spMkLst>
        </pc:spChg>
        <pc:spChg chg="add mod">
          <ac:chgData name="Medearis, Alexander David" userId="S::amedear1@vols.utk.edu::af1aae0d-902b-4fb4-bcfa-fb668210bfcb" providerId="AD" clId="Web-{3AB5B63A-6FB7-4B39-F22E-1975D94D9952}" dt="2024-02-28T07:16:08.691" v="590" actId="20577"/>
          <ac:spMkLst>
            <pc:docMk/>
            <pc:sldMk cId="1475802047" sldId="273"/>
            <ac:spMk id="8" creationId="{9E71169C-D9D2-289E-1636-E430E1D297A7}"/>
          </ac:spMkLst>
        </pc:spChg>
        <pc:spChg chg="add del">
          <ac:chgData name="Medearis, Alexander David" userId="S::amedear1@vols.utk.edu::af1aae0d-902b-4fb4-bcfa-fb668210bfcb" providerId="AD" clId="Web-{3AB5B63A-6FB7-4B39-F22E-1975D94D9952}" dt="2024-02-28T06:10:54.899" v="206"/>
          <ac:spMkLst>
            <pc:docMk/>
            <pc:sldMk cId="1475802047" sldId="273"/>
            <ac:spMk id="10" creationId="{B0A0B179-B6A0-7461-5C70-F92C765C407F}"/>
          </ac:spMkLst>
        </pc:spChg>
        <pc:picChg chg="add mod">
          <ac:chgData name="Medearis, Alexander David" userId="S::amedear1@vols.utk.edu::af1aae0d-902b-4fb4-bcfa-fb668210bfcb" providerId="AD" clId="Web-{3AB5B63A-6FB7-4B39-F22E-1975D94D9952}" dt="2024-02-28T06:10:05.570" v="200" actId="1076"/>
          <ac:picMkLst>
            <pc:docMk/>
            <pc:sldMk cId="1475802047" sldId="273"/>
            <ac:picMk id="2" creationId="{F302867F-95E6-BFE5-B120-13AD400A9759}"/>
          </ac:picMkLst>
        </pc:picChg>
        <pc:picChg chg="del mod">
          <ac:chgData name="Medearis, Alexander David" userId="S::amedear1@vols.utk.edu::af1aae0d-902b-4fb4-bcfa-fb668210bfcb" providerId="AD" clId="Web-{3AB5B63A-6FB7-4B39-F22E-1975D94D9952}" dt="2024-02-28T06:03:17.262" v="147"/>
          <ac:picMkLst>
            <pc:docMk/>
            <pc:sldMk cId="1475802047" sldId="273"/>
            <ac:picMk id="3" creationId="{05697AEF-63C1-5C0A-6B8E-9D110B557730}"/>
          </ac:picMkLst>
        </pc:picChg>
        <pc:picChg chg="add del mod">
          <ac:chgData name="Medearis, Alexander David" userId="S::amedear1@vols.utk.edu::af1aae0d-902b-4fb4-bcfa-fb668210bfcb" providerId="AD" clId="Web-{3AB5B63A-6FB7-4B39-F22E-1975D94D9952}" dt="2024-02-28T06:21:01.087" v="272"/>
          <ac:picMkLst>
            <pc:docMk/>
            <pc:sldMk cId="1475802047" sldId="273"/>
            <ac:picMk id="12" creationId="{93DEEB80-9671-294C-D2F4-6E71807BA13D}"/>
          </ac:picMkLst>
        </pc:picChg>
        <pc:picChg chg="add mod">
          <ac:chgData name="Medearis, Alexander David" userId="S::amedear1@vols.utk.edu::af1aae0d-902b-4fb4-bcfa-fb668210bfcb" providerId="AD" clId="Web-{3AB5B63A-6FB7-4B39-F22E-1975D94D9952}" dt="2024-02-28T07:12:47.560" v="559" actId="1076"/>
          <ac:picMkLst>
            <pc:docMk/>
            <pc:sldMk cId="1475802047" sldId="273"/>
            <ac:picMk id="14" creationId="{C93EB0E5-3C3B-14FF-8ADF-381769724D61}"/>
          </ac:picMkLst>
        </pc:picChg>
        <pc:picChg chg="add del">
          <ac:chgData name="Medearis, Alexander David" userId="S::amedear1@vols.utk.edu::af1aae0d-902b-4fb4-bcfa-fb668210bfcb" providerId="AD" clId="Web-{3AB5B63A-6FB7-4B39-F22E-1975D94D9952}" dt="2024-02-28T07:15:55.065" v="583"/>
          <ac:picMkLst>
            <pc:docMk/>
            <pc:sldMk cId="1475802047" sldId="273"/>
            <ac:picMk id="16" creationId="{7A79D724-4DB5-22F3-824E-040AC121FC9D}"/>
          </ac:picMkLst>
        </pc:picChg>
        <pc:picChg chg="mod">
          <ac:chgData name="Medearis, Alexander David" userId="S::amedear1@vols.utk.edu::af1aae0d-902b-4fb4-bcfa-fb668210bfcb" providerId="AD" clId="Web-{3AB5B63A-6FB7-4B39-F22E-1975D94D9952}" dt="2024-02-28T07:11:13.980" v="549" actId="14100"/>
          <ac:picMkLst>
            <pc:docMk/>
            <pc:sldMk cId="1475802047" sldId="273"/>
            <ac:picMk id="20" creationId="{74E7F534-1432-0736-B300-D1D3EAAFAEE4}"/>
          </ac:picMkLst>
        </pc:picChg>
      </pc:sldChg>
      <pc:sldChg chg="modSp">
        <pc:chgData name="Medearis, Alexander David" userId="S::amedear1@vols.utk.edu::af1aae0d-902b-4fb4-bcfa-fb668210bfcb" providerId="AD" clId="Web-{3AB5B63A-6FB7-4B39-F22E-1975D94D9952}" dt="2024-02-28T06:55:23.220" v="408" actId="20577"/>
        <pc:sldMkLst>
          <pc:docMk/>
          <pc:sldMk cId="3968354064" sldId="277"/>
        </pc:sldMkLst>
        <pc:spChg chg="mod">
          <ac:chgData name="Medearis, Alexander David" userId="S::amedear1@vols.utk.edu::af1aae0d-902b-4fb4-bcfa-fb668210bfcb" providerId="AD" clId="Web-{3AB5B63A-6FB7-4B39-F22E-1975D94D9952}" dt="2024-02-28T06:55:23.220" v="408" actId="20577"/>
          <ac:spMkLst>
            <pc:docMk/>
            <pc:sldMk cId="3968354064" sldId="277"/>
            <ac:spMk id="3" creationId="{331FACFF-DC72-A6C9-DA22-2F73491C66B1}"/>
          </ac:spMkLst>
        </pc:spChg>
      </pc:sldChg>
    </pc:docChg>
  </pc:docChgLst>
  <pc:docChgLst>
    <pc:chgData name="Banadqaji, Ziyad Fuad" userId="S::zbanadqa@vols.utk.edu::2e1a0a26-117c-4f8d-8785-ce8b77f47584" providerId="AD" clId="Web-{ECFD4855-EE12-77DE-B49A-C9A90586B7AB}"/>
    <pc:docChg chg="addSld delSld modSld">
      <pc:chgData name="Banadqaji, Ziyad Fuad" userId="S::zbanadqa@vols.utk.edu::2e1a0a26-117c-4f8d-8785-ce8b77f47584" providerId="AD" clId="Web-{ECFD4855-EE12-77DE-B49A-C9A90586B7AB}" dt="2024-02-28T03:28:12.130" v="561" actId="20577"/>
      <pc:docMkLst>
        <pc:docMk/>
      </pc:docMkLst>
      <pc:sldChg chg="modSp">
        <pc:chgData name="Banadqaji, Ziyad Fuad" userId="S::zbanadqa@vols.utk.edu::2e1a0a26-117c-4f8d-8785-ce8b77f47584" providerId="AD" clId="Web-{ECFD4855-EE12-77DE-B49A-C9A90586B7AB}" dt="2024-02-28T03:28:12.130" v="561" actId="20577"/>
        <pc:sldMkLst>
          <pc:docMk/>
          <pc:sldMk cId="2437605278" sldId="266"/>
        </pc:sldMkLst>
        <pc:spChg chg="mod">
          <ac:chgData name="Banadqaji, Ziyad Fuad" userId="S::zbanadqa@vols.utk.edu::2e1a0a26-117c-4f8d-8785-ce8b77f47584" providerId="AD" clId="Web-{ECFD4855-EE12-77DE-B49A-C9A90586B7AB}" dt="2024-02-28T03:28:12.130" v="561" actId="20577"/>
          <ac:spMkLst>
            <pc:docMk/>
            <pc:sldMk cId="2437605278" sldId="266"/>
            <ac:spMk id="3" creationId="{C11B6D97-46AD-FCA5-138A-D2D3A1C4D23D}"/>
          </ac:spMkLst>
        </pc:spChg>
      </pc:sldChg>
      <pc:sldChg chg="addSp delSp modSp">
        <pc:chgData name="Banadqaji, Ziyad Fuad" userId="S::zbanadqa@vols.utk.edu::2e1a0a26-117c-4f8d-8785-ce8b77f47584" providerId="AD" clId="Web-{ECFD4855-EE12-77DE-B49A-C9A90586B7AB}" dt="2024-02-28T02:59:47.185" v="395" actId="14100"/>
        <pc:sldMkLst>
          <pc:docMk/>
          <pc:sldMk cId="2075097973" sldId="268"/>
        </pc:sldMkLst>
        <pc:picChg chg="add del mod">
          <ac:chgData name="Banadqaji, Ziyad Fuad" userId="S::zbanadqa@vols.utk.edu::2e1a0a26-117c-4f8d-8785-ce8b77f47584" providerId="AD" clId="Web-{ECFD4855-EE12-77DE-B49A-C9A90586B7AB}" dt="2024-02-28T02:51:27.477" v="374"/>
          <ac:picMkLst>
            <pc:docMk/>
            <pc:sldMk cId="2075097973" sldId="268"/>
            <ac:picMk id="2" creationId="{2E280CF8-4CD1-B1DB-24B8-2FB33B1D7FCD}"/>
          </ac:picMkLst>
        </pc:picChg>
        <pc:picChg chg="add mod">
          <ac:chgData name="Banadqaji, Ziyad Fuad" userId="S::zbanadqa@vols.utk.edu::2e1a0a26-117c-4f8d-8785-ce8b77f47584" providerId="AD" clId="Web-{ECFD4855-EE12-77DE-B49A-C9A90586B7AB}" dt="2024-02-28T02:59:47.185" v="395" actId="14100"/>
          <ac:picMkLst>
            <pc:docMk/>
            <pc:sldMk cId="2075097973" sldId="268"/>
            <ac:picMk id="4" creationId="{595782CB-D1B9-8CED-4F23-AFF47A374C2A}"/>
          </ac:picMkLst>
        </pc:picChg>
        <pc:picChg chg="mod">
          <ac:chgData name="Banadqaji, Ziyad Fuad" userId="S::zbanadqa@vols.utk.edu::2e1a0a26-117c-4f8d-8785-ce8b77f47584" providerId="AD" clId="Web-{ECFD4855-EE12-77DE-B49A-C9A90586B7AB}" dt="2024-02-28T02:51:35.946" v="377" actId="1076"/>
          <ac:picMkLst>
            <pc:docMk/>
            <pc:sldMk cId="2075097973" sldId="268"/>
            <ac:picMk id="13" creationId="{90888053-857E-255F-D0E4-D07B00AFCF03}"/>
          </ac:picMkLst>
        </pc:picChg>
      </pc:sldChg>
      <pc:sldChg chg="delSp modSp">
        <pc:chgData name="Banadqaji, Ziyad Fuad" userId="S::zbanadqa@vols.utk.edu::2e1a0a26-117c-4f8d-8785-ce8b77f47584" providerId="AD" clId="Web-{ECFD4855-EE12-77DE-B49A-C9A90586B7AB}" dt="2024-02-28T03:12:32.905" v="397" actId="20577"/>
        <pc:sldMkLst>
          <pc:docMk/>
          <pc:sldMk cId="717414131" sldId="270"/>
        </pc:sldMkLst>
        <pc:spChg chg="mod">
          <ac:chgData name="Banadqaji, Ziyad Fuad" userId="S::zbanadqa@vols.utk.edu::2e1a0a26-117c-4f8d-8785-ce8b77f47584" providerId="AD" clId="Web-{ECFD4855-EE12-77DE-B49A-C9A90586B7AB}" dt="2024-02-28T03:12:32.905" v="397" actId="20577"/>
          <ac:spMkLst>
            <pc:docMk/>
            <pc:sldMk cId="717414131" sldId="270"/>
            <ac:spMk id="3" creationId="{09F5E095-7005-D591-CAE7-721D314F8C9C}"/>
          </ac:spMkLst>
        </pc:spChg>
        <pc:picChg chg="del">
          <ac:chgData name="Banadqaji, Ziyad Fuad" userId="S::zbanadqa@vols.utk.edu::2e1a0a26-117c-4f8d-8785-ce8b77f47584" providerId="AD" clId="Web-{ECFD4855-EE12-77DE-B49A-C9A90586B7AB}" dt="2024-02-28T02:26:09.339" v="0"/>
          <ac:picMkLst>
            <pc:docMk/>
            <pc:sldMk cId="717414131" sldId="270"/>
            <ac:picMk id="4" creationId="{09081E97-DA22-4E10-6414-74CDDC197DB7}"/>
          </ac:picMkLst>
        </pc:picChg>
      </pc:sldChg>
      <pc:sldChg chg="del">
        <pc:chgData name="Banadqaji, Ziyad Fuad" userId="S::zbanadqa@vols.utk.edu::2e1a0a26-117c-4f8d-8785-ce8b77f47584" providerId="AD" clId="Web-{ECFD4855-EE12-77DE-B49A-C9A90586B7AB}" dt="2024-02-28T02:35:27.908" v="358"/>
        <pc:sldMkLst>
          <pc:docMk/>
          <pc:sldMk cId="1552980286" sldId="271"/>
        </pc:sldMkLst>
      </pc:sldChg>
      <pc:sldChg chg="addSp delSp modSp">
        <pc:chgData name="Banadqaji, Ziyad Fuad" userId="S::zbanadqa@vols.utk.edu::2e1a0a26-117c-4f8d-8785-ce8b77f47584" providerId="AD" clId="Web-{ECFD4855-EE12-77DE-B49A-C9A90586B7AB}" dt="2024-02-28T02:59:18.558" v="393" actId="20577"/>
        <pc:sldMkLst>
          <pc:docMk/>
          <pc:sldMk cId="1475802047" sldId="273"/>
        </pc:sldMkLst>
        <pc:spChg chg="mod">
          <ac:chgData name="Banadqaji, Ziyad Fuad" userId="S::zbanadqa@vols.utk.edu::2e1a0a26-117c-4f8d-8785-ce8b77f47584" providerId="AD" clId="Web-{ECFD4855-EE12-77DE-B49A-C9A90586B7AB}" dt="2024-02-28T02:59:18.558" v="393" actId="20577"/>
          <ac:spMkLst>
            <pc:docMk/>
            <pc:sldMk cId="1475802047" sldId="273"/>
            <ac:spMk id="11" creationId="{9B028014-09A1-5A5D-861C-B5CF164E40F8}"/>
          </ac:spMkLst>
        </pc:spChg>
        <pc:picChg chg="add mod">
          <ac:chgData name="Banadqaji, Ziyad Fuad" userId="S::zbanadqa@vols.utk.edu::2e1a0a26-117c-4f8d-8785-ce8b77f47584" providerId="AD" clId="Web-{ECFD4855-EE12-77DE-B49A-C9A90586B7AB}" dt="2024-02-28T02:52:14.432" v="390" actId="1076"/>
          <ac:picMkLst>
            <pc:docMk/>
            <pc:sldMk cId="1475802047" sldId="273"/>
            <ac:picMk id="3" creationId="{05697AEF-63C1-5C0A-6B8E-9D110B557730}"/>
          </ac:picMkLst>
        </pc:picChg>
        <pc:picChg chg="del">
          <ac:chgData name="Banadqaji, Ziyad Fuad" userId="S::zbanadqa@vols.utk.edu::2e1a0a26-117c-4f8d-8785-ce8b77f47584" providerId="AD" clId="Web-{ECFD4855-EE12-77DE-B49A-C9A90586B7AB}" dt="2024-02-28T02:51:44.447" v="379"/>
          <ac:picMkLst>
            <pc:docMk/>
            <pc:sldMk cId="1475802047" sldId="273"/>
            <ac:picMk id="18" creationId="{B6B987F5-465A-E2FF-EE53-8174CA464A09}"/>
          </ac:picMkLst>
        </pc:picChg>
        <pc:picChg chg="mod">
          <ac:chgData name="Banadqaji, Ziyad Fuad" userId="S::zbanadqa@vols.utk.edu::2e1a0a26-117c-4f8d-8785-ce8b77f47584" providerId="AD" clId="Web-{ECFD4855-EE12-77DE-B49A-C9A90586B7AB}" dt="2024-02-28T02:52:15.386" v="391" actId="1076"/>
          <ac:picMkLst>
            <pc:docMk/>
            <pc:sldMk cId="1475802047" sldId="273"/>
            <ac:picMk id="20" creationId="{74E7F534-1432-0736-B300-D1D3EAAFAEE4}"/>
          </ac:picMkLst>
        </pc:picChg>
      </pc:sldChg>
      <pc:sldChg chg="del">
        <pc:chgData name="Banadqaji, Ziyad Fuad" userId="S::zbanadqa@vols.utk.edu::2e1a0a26-117c-4f8d-8785-ce8b77f47584" providerId="AD" clId="Web-{ECFD4855-EE12-77DE-B49A-C9A90586B7AB}" dt="2024-02-28T02:50:10.943" v="364"/>
        <pc:sldMkLst>
          <pc:docMk/>
          <pc:sldMk cId="806737952" sldId="276"/>
        </pc:sldMkLst>
      </pc:sldChg>
      <pc:sldChg chg="modSp">
        <pc:chgData name="Banadqaji, Ziyad Fuad" userId="S::zbanadqa@vols.utk.edu::2e1a0a26-117c-4f8d-8785-ce8b77f47584" providerId="AD" clId="Web-{ECFD4855-EE12-77DE-B49A-C9A90586B7AB}" dt="2024-02-28T03:27:29.784" v="560" actId="20577"/>
        <pc:sldMkLst>
          <pc:docMk/>
          <pc:sldMk cId="3968354064" sldId="277"/>
        </pc:sldMkLst>
        <pc:spChg chg="mod">
          <ac:chgData name="Banadqaji, Ziyad Fuad" userId="S::zbanadqa@vols.utk.edu::2e1a0a26-117c-4f8d-8785-ce8b77f47584" providerId="AD" clId="Web-{ECFD4855-EE12-77DE-B49A-C9A90586B7AB}" dt="2024-02-28T03:27:29.784" v="560" actId="20577"/>
          <ac:spMkLst>
            <pc:docMk/>
            <pc:sldMk cId="3968354064" sldId="277"/>
            <ac:spMk id="3" creationId="{331FACFF-DC72-A6C9-DA22-2F73491C66B1}"/>
          </ac:spMkLst>
        </pc:spChg>
      </pc:sldChg>
      <pc:sldChg chg="modSp">
        <pc:chgData name="Banadqaji, Ziyad Fuad" userId="S::zbanadqa@vols.utk.edu::2e1a0a26-117c-4f8d-8785-ce8b77f47584" providerId="AD" clId="Web-{ECFD4855-EE12-77DE-B49A-C9A90586B7AB}" dt="2024-02-28T03:15:24.662" v="423" actId="20577"/>
        <pc:sldMkLst>
          <pc:docMk/>
          <pc:sldMk cId="3700942098" sldId="278"/>
        </pc:sldMkLst>
        <pc:spChg chg="mod">
          <ac:chgData name="Banadqaji, Ziyad Fuad" userId="S::zbanadqa@vols.utk.edu::2e1a0a26-117c-4f8d-8785-ce8b77f47584" providerId="AD" clId="Web-{ECFD4855-EE12-77DE-B49A-C9A90586B7AB}" dt="2024-02-28T03:15:24.662" v="423" actId="20577"/>
          <ac:spMkLst>
            <pc:docMk/>
            <pc:sldMk cId="3700942098" sldId="278"/>
            <ac:spMk id="3" creationId="{331FACFF-DC72-A6C9-DA22-2F73491C66B1}"/>
          </ac:spMkLst>
        </pc:spChg>
      </pc:sldChg>
      <pc:sldChg chg="add del replId">
        <pc:chgData name="Banadqaji, Ziyad Fuad" userId="S::zbanadqa@vols.utk.edu::2e1a0a26-117c-4f8d-8785-ce8b77f47584" providerId="AD" clId="Web-{ECFD4855-EE12-77DE-B49A-C9A90586B7AB}" dt="2024-02-28T02:51:15.149" v="372"/>
        <pc:sldMkLst>
          <pc:docMk/>
          <pc:sldMk cId="1826162315" sldId="279"/>
        </pc:sldMkLst>
      </pc:sldChg>
    </pc:docChg>
  </pc:docChgLst>
  <pc:docChgLst>
    <pc:chgData name="Banadqaji, Ziyad Fuad" userId="S::zbanadqa@vols.utk.edu::2e1a0a26-117c-4f8d-8785-ce8b77f47584" providerId="AD" clId="Web-{7F16F2D4-1EFB-DD47-09D5-15A17537AE5A}"/>
    <pc:docChg chg="addSld delSld modSld sldOrd">
      <pc:chgData name="Banadqaji, Ziyad Fuad" userId="S::zbanadqa@vols.utk.edu::2e1a0a26-117c-4f8d-8785-ce8b77f47584" providerId="AD" clId="Web-{7F16F2D4-1EFB-DD47-09D5-15A17537AE5A}" dt="2024-02-26T00:49:53.516" v="1301" actId="1076"/>
      <pc:docMkLst>
        <pc:docMk/>
      </pc:docMkLst>
      <pc:sldChg chg="modSp del">
        <pc:chgData name="Banadqaji, Ziyad Fuad" userId="S::zbanadqa@vols.utk.edu::2e1a0a26-117c-4f8d-8785-ce8b77f47584" providerId="AD" clId="Web-{7F16F2D4-1EFB-DD47-09D5-15A17537AE5A}" dt="2024-02-25T20:09:41.239" v="566"/>
        <pc:sldMkLst>
          <pc:docMk/>
          <pc:sldMk cId="109857222" sldId="256"/>
        </pc:sldMkLst>
        <pc:spChg chg="mod">
          <ac:chgData name="Banadqaji, Ziyad Fuad" userId="S::zbanadqa@vols.utk.edu::2e1a0a26-117c-4f8d-8785-ce8b77f47584" providerId="AD" clId="Web-{7F16F2D4-1EFB-DD47-09D5-15A17537AE5A}" dt="2024-02-25T18:07:47.572" v="173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">
        <pc:chgData name="Banadqaji, Ziyad Fuad" userId="S::zbanadqa@vols.utk.edu::2e1a0a26-117c-4f8d-8785-ce8b77f47584" providerId="AD" clId="Web-{7F16F2D4-1EFB-DD47-09D5-15A17537AE5A}" dt="2024-02-25T20:45:07.452" v="1292" actId="20577"/>
        <pc:sldMkLst>
          <pc:docMk/>
          <pc:sldMk cId="703859428" sldId="257"/>
        </pc:sldMkLst>
        <pc:spChg chg="mod">
          <ac:chgData name="Banadqaji, Ziyad Fuad" userId="S::zbanadqa@vols.utk.edu::2e1a0a26-117c-4f8d-8785-ce8b77f47584" providerId="AD" clId="Web-{7F16F2D4-1EFB-DD47-09D5-15A17537AE5A}" dt="2024-02-25T20:45:07.452" v="1292" actId="20577"/>
          <ac:spMkLst>
            <pc:docMk/>
            <pc:sldMk cId="703859428" sldId="257"/>
            <ac:spMk id="2" creationId="{33D035DD-52C5-2D21-3E4D-5C22DC1FA245}"/>
          </ac:spMkLst>
        </pc:spChg>
        <pc:spChg chg="del">
          <ac:chgData name="Banadqaji, Ziyad Fuad" userId="S::zbanadqa@vols.utk.edu::2e1a0a26-117c-4f8d-8785-ce8b77f47584" providerId="AD" clId="Web-{7F16F2D4-1EFB-DD47-09D5-15A17537AE5A}" dt="2024-02-25T18:51:36.734" v="294"/>
          <ac:spMkLst>
            <pc:docMk/>
            <pc:sldMk cId="703859428" sldId="257"/>
            <ac:spMk id="3" creationId="{160E49A2-F9C6-2C79-D7BF-A17F9E35B5B3}"/>
          </ac:spMkLst>
        </pc:spChg>
        <pc:spChg chg="add mod">
          <ac:chgData name="Banadqaji, Ziyad Fuad" userId="S::zbanadqa@vols.utk.edu::2e1a0a26-117c-4f8d-8785-ce8b77f47584" providerId="AD" clId="Web-{7F16F2D4-1EFB-DD47-09D5-15A17537AE5A}" dt="2024-02-25T20:12:36.650" v="583" actId="1076"/>
          <ac:spMkLst>
            <pc:docMk/>
            <pc:sldMk cId="703859428" sldId="257"/>
            <ac:spMk id="6" creationId="{2B805822-6AAA-DF81-1B5F-CB4A3C91A0CD}"/>
          </ac:spMkLst>
        </pc:spChg>
        <pc:spChg chg="mod">
          <ac:chgData name="Banadqaji, Ziyad Fuad" userId="S::zbanadqa@vols.utk.edu::2e1a0a26-117c-4f8d-8785-ce8b77f47584" providerId="AD" clId="Web-{7F16F2D4-1EFB-DD47-09D5-15A17537AE5A}" dt="2024-02-25T20:12:47.151" v="585" actId="1076"/>
          <ac:spMkLst>
            <pc:docMk/>
            <pc:sldMk cId="703859428" sldId="257"/>
            <ac:spMk id="8" creationId="{FBA61BE8-8918-1126-0388-53EE86A823B2}"/>
          </ac:spMkLst>
        </pc:spChg>
        <pc:spChg chg="mod">
          <ac:chgData name="Banadqaji, Ziyad Fuad" userId="S::zbanadqa@vols.utk.edu::2e1a0a26-117c-4f8d-8785-ce8b77f47584" providerId="AD" clId="Web-{7F16F2D4-1EFB-DD47-09D5-15A17537AE5A}" dt="2024-02-25T20:13:15.995" v="587" actId="1076"/>
          <ac:spMkLst>
            <pc:docMk/>
            <pc:sldMk cId="703859428" sldId="257"/>
            <ac:spMk id="12" creationId="{DE88BCA8-A0AD-ABD7-08F1-90CBCDD2DCE8}"/>
          </ac:spMkLst>
        </pc:spChg>
        <pc:picChg chg="add del mod">
          <ac:chgData name="Banadqaji, Ziyad Fuad" userId="S::zbanadqa@vols.utk.edu::2e1a0a26-117c-4f8d-8785-ce8b77f47584" providerId="AD" clId="Web-{7F16F2D4-1EFB-DD47-09D5-15A17537AE5A}" dt="2024-02-25T20:10:24.616" v="572"/>
          <ac:picMkLst>
            <pc:docMk/>
            <pc:sldMk cId="703859428" sldId="257"/>
            <ac:picMk id="3" creationId="{388E7D9A-3D19-27EB-E4F4-54CF10DB0832}"/>
          </ac:picMkLst>
        </pc:picChg>
        <pc:picChg chg="add del mod">
          <ac:chgData name="Banadqaji, Ziyad Fuad" userId="S::zbanadqa@vols.utk.edu::2e1a0a26-117c-4f8d-8785-ce8b77f47584" providerId="AD" clId="Web-{7F16F2D4-1EFB-DD47-09D5-15A17537AE5A}" dt="2024-02-25T18:52:45.346" v="297"/>
          <ac:picMkLst>
            <pc:docMk/>
            <pc:sldMk cId="703859428" sldId="257"/>
            <ac:picMk id="4" creationId="{8C2BC856-D9FD-8978-B7D7-E627A50E258A}"/>
          </ac:picMkLst>
        </pc:picChg>
        <pc:picChg chg="add mod">
          <ac:chgData name="Banadqaji, Ziyad Fuad" userId="S::zbanadqa@vols.utk.edu::2e1a0a26-117c-4f8d-8785-ce8b77f47584" providerId="AD" clId="Web-{7F16F2D4-1EFB-DD47-09D5-15A17537AE5A}" dt="2024-02-25T20:12:14.759" v="578" actId="1076"/>
          <ac:picMkLst>
            <pc:docMk/>
            <pc:sldMk cId="703859428" sldId="257"/>
            <ac:picMk id="4" creationId="{A0DCBE28-CB4B-B3FC-82D1-F1476653813E}"/>
          </ac:picMkLst>
        </pc:picChg>
        <pc:picChg chg="add mod">
          <ac:chgData name="Banadqaji, Ziyad Fuad" userId="S::zbanadqa@vols.utk.edu::2e1a0a26-117c-4f8d-8785-ce8b77f47584" providerId="AD" clId="Web-{7F16F2D4-1EFB-DD47-09D5-15A17537AE5A}" dt="2024-02-25T20:12:22.119" v="580" actId="1076"/>
          <ac:picMkLst>
            <pc:docMk/>
            <pc:sldMk cId="703859428" sldId="257"/>
            <ac:picMk id="5" creationId="{611D1FC6-F791-1E66-6A14-F7CEDBED05ED}"/>
          </ac:picMkLst>
        </pc:picChg>
        <pc:picChg chg="mod">
          <ac:chgData name="Banadqaji, Ziyad Fuad" userId="S::zbanadqa@vols.utk.edu::2e1a0a26-117c-4f8d-8785-ce8b77f47584" providerId="AD" clId="Web-{7F16F2D4-1EFB-DD47-09D5-15A17537AE5A}" dt="2024-02-25T20:12:41.744" v="584" actId="1076"/>
          <ac:picMkLst>
            <pc:docMk/>
            <pc:sldMk cId="703859428" sldId="257"/>
            <ac:picMk id="7" creationId="{DFD2A7C2-24B7-D885-AD34-87F55629AF1F}"/>
          </ac:picMkLst>
        </pc:picChg>
        <pc:picChg chg="mod">
          <ac:chgData name="Banadqaji, Ziyad Fuad" userId="S::zbanadqa@vols.utk.edu::2e1a0a26-117c-4f8d-8785-ce8b77f47584" providerId="AD" clId="Web-{7F16F2D4-1EFB-DD47-09D5-15A17537AE5A}" dt="2024-02-25T20:12:55.166" v="586" actId="14100"/>
          <ac:picMkLst>
            <pc:docMk/>
            <pc:sldMk cId="703859428" sldId="257"/>
            <ac:picMk id="9" creationId="{F3F1883B-4BFB-8D07-F2EA-8936580E92A8}"/>
          </ac:picMkLst>
        </pc:picChg>
      </pc:sldChg>
      <pc:sldChg chg="addSp delSp modSp">
        <pc:chgData name="Banadqaji, Ziyad Fuad" userId="S::zbanadqa@vols.utk.edu::2e1a0a26-117c-4f8d-8785-ce8b77f47584" providerId="AD" clId="Web-{7F16F2D4-1EFB-DD47-09D5-15A17537AE5A}" dt="2024-02-25T20:36:16.219" v="1291" actId="20577"/>
        <pc:sldMkLst>
          <pc:docMk/>
          <pc:sldMk cId="277416084" sldId="258"/>
        </pc:sldMkLst>
        <pc:spChg chg="mod">
          <ac:chgData name="Banadqaji, Ziyad Fuad" userId="S::zbanadqa@vols.utk.edu::2e1a0a26-117c-4f8d-8785-ce8b77f47584" providerId="AD" clId="Web-{7F16F2D4-1EFB-DD47-09D5-15A17537AE5A}" dt="2024-02-25T19:22:42.489" v="546" actId="20577"/>
          <ac:spMkLst>
            <pc:docMk/>
            <pc:sldMk cId="277416084" sldId="258"/>
            <ac:spMk id="2" creationId="{15DB3A0B-7191-D62E-0D4A-E21C97EFD30C}"/>
          </ac:spMkLst>
        </pc:spChg>
        <pc:spChg chg="mod">
          <ac:chgData name="Banadqaji, Ziyad Fuad" userId="S::zbanadqa@vols.utk.edu::2e1a0a26-117c-4f8d-8785-ce8b77f47584" providerId="AD" clId="Web-{7F16F2D4-1EFB-DD47-09D5-15A17537AE5A}" dt="2024-02-25T20:36:16.219" v="1291" actId="20577"/>
          <ac:spMkLst>
            <pc:docMk/>
            <pc:sldMk cId="277416084" sldId="258"/>
            <ac:spMk id="3" creationId="{A4AB80C5-EE47-B636-D242-85FDAC878F73}"/>
          </ac:spMkLst>
        </pc:spChg>
        <pc:spChg chg="del">
          <ac:chgData name="Banadqaji, Ziyad Fuad" userId="S::zbanadqa@vols.utk.edu::2e1a0a26-117c-4f8d-8785-ce8b77f47584" providerId="AD" clId="Web-{7F16F2D4-1EFB-DD47-09D5-15A17537AE5A}" dt="2024-02-25T18:58:16.979" v="325"/>
          <ac:spMkLst>
            <pc:docMk/>
            <pc:sldMk cId="277416084" sldId="258"/>
            <ac:spMk id="3" creationId="{DE84FA32-AA07-7B8D-7022-880C0A95BE8E}"/>
          </ac:spMkLst>
        </pc:spChg>
        <pc:picChg chg="add mod">
          <ac:chgData name="Banadqaji, Ziyad Fuad" userId="S::zbanadqa@vols.utk.edu::2e1a0a26-117c-4f8d-8785-ce8b77f47584" providerId="AD" clId="Web-{7F16F2D4-1EFB-DD47-09D5-15A17537AE5A}" dt="2024-02-25T19:22:35.505" v="545" actId="1076"/>
          <ac:picMkLst>
            <pc:docMk/>
            <pc:sldMk cId="277416084" sldId="258"/>
            <ac:picMk id="4" creationId="{7FCDB7ED-2C29-420F-7C6B-A51BE9FE5EE5}"/>
          </ac:picMkLst>
        </pc:picChg>
      </pc:sldChg>
      <pc:sldChg chg="addSp delSp modSp new">
        <pc:chgData name="Banadqaji, Ziyad Fuad" userId="S::zbanadqa@vols.utk.edu::2e1a0a26-117c-4f8d-8785-ce8b77f47584" providerId="AD" clId="Web-{7F16F2D4-1EFB-DD47-09D5-15A17537AE5A}" dt="2024-02-25T19:58:17.545" v="557"/>
        <pc:sldMkLst>
          <pc:docMk/>
          <pc:sldMk cId="61687961" sldId="259"/>
        </pc:sldMkLst>
        <pc:spChg chg="mod">
          <ac:chgData name="Banadqaji, Ziyad Fuad" userId="S::zbanadqa@vols.utk.edu::2e1a0a26-117c-4f8d-8785-ce8b77f47584" providerId="AD" clId="Web-{7F16F2D4-1EFB-DD47-09D5-15A17537AE5A}" dt="2024-02-25T18:41:04.999" v="233" actId="20577"/>
          <ac:spMkLst>
            <pc:docMk/>
            <pc:sldMk cId="61687961" sldId="259"/>
            <ac:spMk id="2" creationId="{6340BF3B-6D93-4EBF-FA1A-864B92D83A54}"/>
          </ac:spMkLst>
        </pc:spChg>
        <pc:graphicFrameChg chg="add del mod">
          <ac:chgData name="Banadqaji, Ziyad Fuad" userId="S::zbanadqa@vols.utk.edu::2e1a0a26-117c-4f8d-8785-ce8b77f47584" providerId="AD" clId="Web-{7F16F2D4-1EFB-DD47-09D5-15A17537AE5A}" dt="2024-02-25T19:58:17.545" v="557"/>
          <ac:graphicFrameMkLst>
            <pc:docMk/>
            <pc:sldMk cId="61687961" sldId="259"/>
            <ac:graphicFrameMk id="3" creationId="{FDE457AD-75D8-B9F4-4DE7-EDAB7CB0D219}"/>
          </ac:graphicFrameMkLst>
        </pc:graphicFrameChg>
      </pc:sldChg>
      <pc:sldChg chg="modSp new ord">
        <pc:chgData name="Banadqaji, Ziyad Fuad" userId="S::zbanadqa@vols.utk.edu::2e1a0a26-117c-4f8d-8785-ce8b77f47584" providerId="AD" clId="Web-{7F16F2D4-1EFB-DD47-09D5-15A17537AE5A}" dt="2024-02-25T20:45:32.671" v="1294" actId="20577"/>
        <pc:sldMkLst>
          <pc:docMk/>
          <pc:sldMk cId="2217837647" sldId="260"/>
        </pc:sldMkLst>
        <pc:spChg chg="mod">
          <ac:chgData name="Banadqaji, Ziyad Fuad" userId="S::zbanadqa@vols.utk.edu::2e1a0a26-117c-4f8d-8785-ce8b77f47584" providerId="AD" clId="Web-{7F16F2D4-1EFB-DD47-09D5-15A17537AE5A}" dt="2024-02-25T20:45:32.671" v="1294" actId="20577"/>
          <ac:spMkLst>
            <pc:docMk/>
            <pc:sldMk cId="2217837647" sldId="260"/>
            <ac:spMk id="2" creationId="{1EE9E9B7-8D55-7197-0263-DC222AE3AC89}"/>
          </ac:spMkLst>
        </pc:spChg>
      </pc:sldChg>
      <pc:sldChg chg="modSp new">
        <pc:chgData name="Banadqaji, Ziyad Fuad" userId="S::zbanadqa@vols.utk.edu::2e1a0a26-117c-4f8d-8785-ce8b77f47584" providerId="AD" clId="Web-{7F16F2D4-1EFB-DD47-09D5-15A17537AE5A}" dt="2024-02-25T20:45:37.968" v="1295" actId="20577"/>
        <pc:sldMkLst>
          <pc:docMk/>
          <pc:sldMk cId="3079253268" sldId="261"/>
        </pc:sldMkLst>
        <pc:spChg chg="mod">
          <ac:chgData name="Banadqaji, Ziyad Fuad" userId="S::zbanadqa@vols.utk.edu::2e1a0a26-117c-4f8d-8785-ce8b77f47584" providerId="AD" clId="Web-{7F16F2D4-1EFB-DD47-09D5-15A17537AE5A}" dt="2024-02-25T20:45:37.968" v="1295" actId="20577"/>
          <ac:spMkLst>
            <pc:docMk/>
            <pc:sldMk cId="3079253268" sldId="261"/>
            <ac:spMk id="2" creationId="{91844964-D95B-71E3-F81C-511049AE239A}"/>
          </ac:spMkLst>
        </pc:spChg>
      </pc:sldChg>
      <pc:sldChg chg="modSp new del">
        <pc:chgData name="Banadqaji, Ziyad Fuad" userId="S::zbanadqa@vols.utk.edu::2e1a0a26-117c-4f8d-8785-ce8b77f47584" providerId="AD" clId="Web-{7F16F2D4-1EFB-DD47-09D5-15A17537AE5A}" dt="2024-02-25T20:45:47.734" v="1297"/>
        <pc:sldMkLst>
          <pc:docMk/>
          <pc:sldMk cId="4016820738" sldId="262"/>
        </pc:sldMkLst>
        <pc:spChg chg="mod">
          <ac:chgData name="Banadqaji, Ziyad Fuad" userId="S::zbanadqa@vols.utk.edu::2e1a0a26-117c-4f8d-8785-ce8b77f47584" providerId="AD" clId="Web-{7F16F2D4-1EFB-DD47-09D5-15A17537AE5A}" dt="2024-02-25T20:45:44.250" v="1296" actId="20577"/>
          <ac:spMkLst>
            <pc:docMk/>
            <pc:sldMk cId="4016820738" sldId="262"/>
            <ac:spMk id="2" creationId="{06AFFE84-ABD6-5A59-FB51-6F3881846469}"/>
          </ac:spMkLst>
        </pc:spChg>
      </pc:sldChg>
      <pc:sldChg chg="modSp new del">
        <pc:chgData name="Banadqaji, Ziyad Fuad" userId="S::zbanadqa@vols.utk.edu::2e1a0a26-117c-4f8d-8785-ce8b77f47584" providerId="AD" clId="Web-{7F16F2D4-1EFB-DD47-09D5-15A17537AE5A}" dt="2024-02-25T20:46:23.611" v="1298"/>
        <pc:sldMkLst>
          <pc:docMk/>
          <pc:sldMk cId="3792860839" sldId="263"/>
        </pc:sldMkLst>
        <pc:spChg chg="mod">
          <ac:chgData name="Banadqaji, Ziyad Fuad" userId="S::zbanadqa@vols.utk.edu::2e1a0a26-117c-4f8d-8785-ce8b77f47584" providerId="AD" clId="Web-{7F16F2D4-1EFB-DD47-09D5-15A17537AE5A}" dt="2024-02-25T18:42:10.970" v="283" actId="20577"/>
          <ac:spMkLst>
            <pc:docMk/>
            <pc:sldMk cId="3792860839" sldId="263"/>
            <ac:spMk id="2" creationId="{159E252D-5D93-10A6-7609-313F67B1CEE0}"/>
          </ac:spMkLst>
        </pc:spChg>
      </pc:sldChg>
      <pc:sldChg chg="modSp new">
        <pc:chgData name="Banadqaji, Ziyad Fuad" userId="S::zbanadqa@vols.utk.edu::2e1a0a26-117c-4f8d-8785-ce8b77f47584" providerId="AD" clId="Web-{7F16F2D4-1EFB-DD47-09D5-15A17537AE5A}" dt="2024-02-25T20:49:10.334" v="1299" actId="20577"/>
        <pc:sldMkLst>
          <pc:docMk/>
          <pc:sldMk cId="3944760359" sldId="264"/>
        </pc:sldMkLst>
        <pc:spChg chg="mod">
          <ac:chgData name="Banadqaji, Ziyad Fuad" userId="S::zbanadqa@vols.utk.edu::2e1a0a26-117c-4f8d-8785-ce8b77f47584" providerId="AD" clId="Web-{7F16F2D4-1EFB-DD47-09D5-15A17537AE5A}" dt="2024-02-25T20:49:10.334" v="1299" actId="20577"/>
          <ac:spMkLst>
            <pc:docMk/>
            <pc:sldMk cId="3944760359" sldId="264"/>
            <ac:spMk id="2" creationId="{E43EE9AA-68DF-3FC3-2020-B8AE61175126}"/>
          </ac:spMkLst>
        </pc:spChg>
      </pc:sldChg>
      <pc:sldChg chg="new del">
        <pc:chgData name="Banadqaji, Ziyad Fuad" userId="S::zbanadqa@vols.utk.edu::2e1a0a26-117c-4f8d-8785-ce8b77f47584" providerId="AD" clId="Web-{7F16F2D4-1EFB-DD47-09D5-15A17537AE5A}" dt="2024-02-25T19:00:13.420" v="330"/>
        <pc:sldMkLst>
          <pc:docMk/>
          <pc:sldMk cId="1235108925" sldId="265"/>
        </pc:sldMkLst>
      </pc:sldChg>
      <pc:sldChg chg="modSp new">
        <pc:chgData name="Banadqaji, Ziyad Fuad" userId="S::zbanadqa@vols.utk.edu::2e1a0a26-117c-4f8d-8785-ce8b77f47584" providerId="AD" clId="Web-{7F16F2D4-1EFB-DD47-09D5-15A17537AE5A}" dt="2024-02-25T20:49:15.006" v="1300" actId="20577"/>
        <pc:sldMkLst>
          <pc:docMk/>
          <pc:sldMk cId="2437605278" sldId="266"/>
        </pc:sldMkLst>
        <pc:spChg chg="mod">
          <ac:chgData name="Banadqaji, Ziyad Fuad" userId="S::zbanadqa@vols.utk.edu::2e1a0a26-117c-4f8d-8785-ce8b77f47584" providerId="AD" clId="Web-{7F16F2D4-1EFB-DD47-09D5-15A17537AE5A}" dt="2024-02-25T20:49:15.006" v="1300" actId="20577"/>
          <ac:spMkLst>
            <pc:docMk/>
            <pc:sldMk cId="2437605278" sldId="266"/>
            <ac:spMk id="2" creationId="{01BF5AD6-8920-D803-65B7-41785618FF43}"/>
          </ac:spMkLst>
        </pc:spChg>
      </pc:sldChg>
      <pc:sldChg chg="addSp delSp modSp new">
        <pc:chgData name="Banadqaji, Ziyad Fuad" userId="S::zbanadqa@vols.utk.edu::2e1a0a26-117c-4f8d-8785-ce8b77f47584" providerId="AD" clId="Web-{7F16F2D4-1EFB-DD47-09D5-15A17537AE5A}" dt="2024-02-26T00:49:53.516" v="1301" actId="1076"/>
        <pc:sldMkLst>
          <pc:docMk/>
          <pc:sldMk cId="571067301" sldId="267"/>
        </pc:sldMkLst>
        <pc:spChg chg="mod">
          <ac:chgData name="Banadqaji, Ziyad Fuad" userId="S::zbanadqa@vols.utk.edu::2e1a0a26-117c-4f8d-8785-ce8b77f47584" providerId="AD" clId="Web-{7F16F2D4-1EFB-DD47-09D5-15A17537AE5A}" dt="2024-02-25T19:16:43.636" v="513" actId="14100"/>
          <ac:spMkLst>
            <pc:docMk/>
            <pc:sldMk cId="571067301" sldId="267"/>
            <ac:spMk id="2" creationId="{023F3BF6-0EA5-4B6F-4078-1572635AA2A7}"/>
          </ac:spMkLst>
        </pc:spChg>
        <pc:spChg chg="del">
          <ac:chgData name="Banadqaji, Ziyad Fuad" userId="S::zbanadqa@vols.utk.edu::2e1a0a26-117c-4f8d-8785-ce8b77f47584" providerId="AD" clId="Web-{7F16F2D4-1EFB-DD47-09D5-15A17537AE5A}" dt="2024-02-25T19:00:46.327" v="341"/>
          <ac:spMkLst>
            <pc:docMk/>
            <pc:sldMk cId="571067301" sldId="267"/>
            <ac:spMk id="3" creationId="{4278AC72-128E-5D79-9A41-3A597E21EC2D}"/>
          </ac:spMkLst>
        </pc:spChg>
        <pc:spChg chg="del mod">
          <ac:chgData name="Banadqaji, Ziyad Fuad" userId="S::zbanadqa@vols.utk.edu::2e1a0a26-117c-4f8d-8785-ce8b77f47584" providerId="AD" clId="Web-{7F16F2D4-1EFB-DD47-09D5-15A17537AE5A}" dt="2024-02-25T19:18:25.155" v="523"/>
          <ac:spMkLst>
            <pc:docMk/>
            <pc:sldMk cId="571067301" sldId="267"/>
            <ac:spMk id="3" creationId="{47E90D65-BC60-C87A-7FD0-062D5A5EA4D0}"/>
          </ac:spMkLst>
        </pc:spChg>
        <pc:spChg chg="add del">
          <ac:chgData name="Banadqaji, Ziyad Fuad" userId="S::zbanadqa@vols.utk.edu::2e1a0a26-117c-4f8d-8785-ce8b77f47584" providerId="AD" clId="Web-{7F16F2D4-1EFB-DD47-09D5-15A17537AE5A}" dt="2024-02-25T19:01:07.734" v="343"/>
          <ac:spMkLst>
            <pc:docMk/>
            <pc:sldMk cId="571067301" sldId="267"/>
            <ac:spMk id="4" creationId="{39AF4536-242A-AF83-5BFD-2600C1A77B0B}"/>
          </ac:spMkLst>
        </pc:spChg>
        <pc:spChg chg="add mod">
          <ac:chgData name="Banadqaji, Ziyad Fuad" userId="S::zbanadqa@vols.utk.edu::2e1a0a26-117c-4f8d-8785-ce8b77f47584" providerId="AD" clId="Web-{7F16F2D4-1EFB-DD47-09D5-15A17537AE5A}" dt="2024-02-25T20:00:03.673" v="560" actId="1076"/>
          <ac:spMkLst>
            <pc:docMk/>
            <pc:sldMk cId="571067301" sldId="267"/>
            <ac:spMk id="5" creationId="{685CF985-1827-8AF4-0C5E-1C348316A45C}"/>
          </ac:spMkLst>
        </pc:spChg>
        <pc:picChg chg="add mod">
          <ac:chgData name="Banadqaji, Ziyad Fuad" userId="S::zbanadqa@vols.utk.edu::2e1a0a26-117c-4f8d-8785-ce8b77f47584" providerId="AD" clId="Web-{7F16F2D4-1EFB-DD47-09D5-15A17537AE5A}" dt="2024-02-26T00:49:53.516" v="1301" actId="1076"/>
          <ac:picMkLst>
            <pc:docMk/>
            <pc:sldMk cId="571067301" sldId="267"/>
            <ac:picMk id="6" creationId="{727475B9-04BB-B0B9-848C-98D2E6A0B33A}"/>
          </ac:picMkLst>
        </pc:picChg>
        <pc:picChg chg="add mod">
          <ac:chgData name="Banadqaji, Ziyad Fuad" userId="S::zbanadqa@vols.utk.edu::2e1a0a26-117c-4f8d-8785-ce8b77f47584" providerId="AD" clId="Web-{7F16F2D4-1EFB-DD47-09D5-15A17537AE5A}" dt="2024-02-25T19:16:57.668" v="517" actId="1076"/>
          <ac:picMkLst>
            <pc:docMk/>
            <pc:sldMk cId="571067301" sldId="267"/>
            <ac:picMk id="7" creationId="{9D464567-B15A-36A6-4893-8E6BAE1428A6}"/>
          </ac:picMkLst>
        </pc:picChg>
        <pc:picChg chg="add mod">
          <ac:chgData name="Banadqaji, Ziyad Fuad" userId="S::zbanadqa@vols.utk.edu::2e1a0a26-117c-4f8d-8785-ce8b77f47584" providerId="AD" clId="Web-{7F16F2D4-1EFB-DD47-09D5-15A17537AE5A}" dt="2024-02-25T19:24:33.133" v="547" actId="1076"/>
          <ac:picMkLst>
            <pc:docMk/>
            <pc:sldMk cId="571067301" sldId="267"/>
            <ac:picMk id="8" creationId="{8BB3F564-EC2C-B3D2-0B54-1F723668B031}"/>
          </ac:picMkLst>
        </pc:picChg>
        <pc:picChg chg="add mod">
          <ac:chgData name="Banadqaji, Ziyad Fuad" userId="S::zbanadqa@vols.utk.edu::2e1a0a26-117c-4f8d-8785-ce8b77f47584" providerId="AD" clId="Web-{7F16F2D4-1EFB-DD47-09D5-15A17537AE5A}" dt="2024-02-25T19:17:13.262" v="521" actId="1076"/>
          <ac:picMkLst>
            <pc:docMk/>
            <pc:sldMk cId="571067301" sldId="267"/>
            <ac:picMk id="9" creationId="{B7E8B410-18B6-7BB5-862C-119142EC8995}"/>
          </ac:picMkLst>
        </pc:picChg>
        <pc:picChg chg="add mod">
          <ac:chgData name="Banadqaji, Ziyad Fuad" userId="S::zbanadqa@vols.utk.edu::2e1a0a26-117c-4f8d-8785-ce8b77f47584" providerId="AD" clId="Web-{7F16F2D4-1EFB-DD47-09D5-15A17537AE5A}" dt="2024-02-25T19:21:35.878" v="538" actId="1076"/>
          <ac:picMkLst>
            <pc:docMk/>
            <pc:sldMk cId="571067301" sldId="267"/>
            <ac:picMk id="10" creationId="{769336B4-509C-D9A8-B1D2-3C0534CAC293}"/>
          </ac:picMkLst>
        </pc:picChg>
      </pc:sldChg>
      <pc:sldChg chg="addSp modSp">
        <pc:chgData name="Banadqaji, Ziyad Fuad" userId="S::zbanadqa@vols.utk.edu::2e1a0a26-117c-4f8d-8785-ce8b77f47584" providerId="AD" clId="Web-{7F16F2D4-1EFB-DD47-09D5-15A17537AE5A}" dt="2024-02-25T20:14:34.903" v="590" actId="1076"/>
        <pc:sldMkLst>
          <pc:docMk/>
          <pc:sldMk cId="2075097973" sldId="268"/>
        </pc:sldMkLst>
        <pc:graphicFrameChg chg="add mod">
          <ac:chgData name="Banadqaji, Ziyad Fuad" userId="S::zbanadqa@vols.utk.edu::2e1a0a26-117c-4f8d-8785-ce8b77f47584" providerId="AD" clId="Web-{7F16F2D4-1EFB-DD47-09D5-15A17537AE5A}" dt="2024-02-25T20:14:34.903" v="590" actId="1076"/>
          <ac:graphicFrameMkLst>
            <pc:docMk/>
            <pc:sldMk cId="2075097973" sldId="268"/>
            <ac:graphicFrameMk id="8" creationId="{88CF9CBE-BE7D-AA7F-8D29-87FEB9B45D4A}"/>
          </ac:graphicFrameMkLst>
        </pc:graphicFrameChg>
      </pc:sldChg>
      <pc:sldChg chg="modSp">
        <pc:chgData name="Banadqaji, Ziyad Fuad" userId="S::zbanadqa@vols.utk.edu::2e1a0a26-117c-4f8d-8785-ce8b77f47584" providerId="AD" clId="Web-{7F16F2D4-1EFB-DD47-09D5-15A17537AE5A}" dt="2024-02-25T20:19:15.270" v="647" actId="20577"/>
        <pc:sldMkLst>
          <pc:docMk/>
          <pc:sldMk cId="855769672" sldId="269"/>
        </pc:sldMkLst>
        <pc:spChg chg="mod">
          <ac:chgData name="Banadqaji, Ziyad Fuad" userId="S::zbanadqa@vols.utk.edu::2e1a0a26-117c-4f8d-8785-ce8b77f47584" providerId="AD" clId="Web-{7F16F2D4-1EFB-DD47-09D5-15A17537AE5A}" dt="2024-02-25T20:19:15.270" v="647" actId="20577"/>
          <ac:spMkLst>
            <pc:docMk/>
            <pc:sldMk cId="855769672" sldId="269"/>
            <ac:spMk id="10" creationId="{D8A95FAB-44BD-79B3-15EA-1AF67139EE3C}"/>
          </ac:spMkLst>
        </pc:spChg>
      </pc:sldChg>
      <pc:sldChg chg="modSp new">
        <pc:chgData name="Banadqaji, Ziyad Fuad" userId="S::zbanadqa@vols.utk.edu::2e1a0a26-117c-4f8d-8785-ce8b77f47584" providerId="AD" clId="Web-{7F16F2D4-1EFB-DD47-09D5-15A17537AE5A}" dt="2024-02-25T20:45:26.734" v="1293" actId="20577"/>
        <pc:sldMkLst>
          <pc:docMk/>
          <pc:sldMk cId="717414131" sldId="270"/>
        </pc:sldMkLst>
        <pc:spChg chg="mod">
          <ac:chgData name="Banadqaji, Ziyad Fuad" userId="S::zbanadqa@vols.utk.edu::2e1a0a26-117c-4f8d-8785-ce8b77f47584" providerId="AD" clId="Web-{7F16F2D4-1EFB-DD47-09D5-15A17537AE5A}" dt="2024-02-25T20:45:26.734" v="1293" actId="20577"/>
          <ac:spMkLst>
            <pc:docMk/>
            <pc:sldMk cId="717414131" sldId="270"/>
            <ac:spMk id="2" creationId="{88DBAD6D-B3B9-ECD9-2E44-BBFD284FB793}"/>
          </ac:spMkLst>
        </pc:spChg>
        <pc:spChg chg="mod">
          <ac:chgData name="Banadqaji, Ziyad Fuad" userId="S::zbanadqa@vols.utk.edu::2e1a0a26-117c-4f8d-8785-ce8b77f47584" providerId="AD" clId="Web-{7F16F2D4-1EFB-DD47-09D5-15A17537AE5A}" dt="2024-02-25T20:34:19.951" v="1275" actId="20577"/>
          <ac:spMkLst>
            <pc:docMk/>
            <pc:sldMk cId="717414131" sldId="270"/>
            <ac:spMk id="3" creationId="{09F5E095-7005-D591-CAE7-721D314F8C9C}"/>
          </ac:spMkLst>
        </pc:spChg>
      </pc:sldChg>
      <pc:sldChg chg="new del">
        <pc:chgData name="Banadqaji, Ziyad Fuad" userId="S::zbanadqa@vols.utk.edu::2e1a0a26-117c-4f8d-8785-ce8b77f47584" providerId="AD" clId="Web-{7F16F2D4-1EFB-DD47-09D5-15A17537AE5A}" dt="2024-02-25T20:09:28.583" v="565"/>
        <pc:sldMkLst>
          <pc:docMk/>
          <pc:sldMk cId="4097077810" sldId="270"/>
        </pc:sldMkLst>
      </pc:sldChg>
    </pc:docChg>
  </pc:docChgLst>
  <pc:docChgLst>
    <pc:chgData name="Patel, Meet Vipul" userId="S::mpatel71@vols.utk.edu::e4500a98-5207-4cef-802d-9f7825e3601c" providerId="AD" clId="Web-{C1AE20C2-CAD3-D987-1166-8DCD4429DE54}"/>
    <pc:docChg chg="modSld">
      <pc:chgData name="Patel, Meet Vipul" userId="S::mpatel71@vols.utk.edu::e4500a98-5207-4cef-802d-9f7825e3601c" providerId="AD" clId="Web-{C1AE20C2-CAD3-D987-1166-8DCD4429DE54}" dt="2024-02-28T17:29:01.977" v="26" actId="14100"/>
      <pc:docMkLst>
        <pc:docMk/>
      </pc:docMkLst>
      <pc:sldChg chg="modSp">
        <pc:chgData name="Patel, Meet Vipul" userId="S::mpatel71@vols.utk.edu::e4500a98-5207-4cef-802d-9f7825e3601c" providerId="AD" clId="Web-{C1AE20C2-CAD3-D987-1166-8DCD4429DE54}" dt="2024-02-28T17:29:01.977" v="26" actId="14100"/>
        <pc:sldMkLst>
          <pc:docMk/>
          <pc:sldMk cId="855769672" sldId="269"/>
        </pc:sldMkLst>
        <pc:spChg chg="mod">
          <ac:chgData name="Patel, Meet Vipul" userId="S::mpatel71@vols.utk.edu::e4500a98-5207-4cef-802d-9f7825e3601c" providerId="AD" clId="Web-{C1AE20C2-CAD3-D987-1166-8DCD4429DE54}" dt="2024-02-28T17:00:50.445" v="6" actId="20577"/>
          <ac:spMkLst>
            <pc:docMk/>
            <pc:sldMk cId="855769672" sldId="269"/>
            <ac:spMk id="10" creationId="{D8A95FAB-44BD-79B3-15EA-1AF67139EE3C}"/>
          </ac:spMkLst>
        </pc:spChg>
        <pc:picChg chg="mod">
          <ac:chgData name="Patel, Meet Vipul" userId="S::mpatel71@vols.utk.edu::e4500a98-5207-4cef-802d-9f7825e3601c" providerId="AD" clId="Web-{C1AE20C2-CAD3-D987-1166-8DCD4429DE54}" dt="2024-02-28T17:29:01.977" v="26" actId="14100"/>
          <ac:picMkLst>
            <pc:docMk/>
            <pc:sldMk cId="855769672" sldId="269"/>
            <ac:picMk id="5" creationId="{5E4173A1-3475-B36C-250D-3827962AEB7D}"/>
          </ac:picMkLst>
        </pc:picChg>
      </pc:sldChg>
      <pc:sldChg chg="modSp">
        <pc:chgData name="Patel, Meet Vipul" userId="S::mpatel71@vols.utk.edu::e4500a98-5207-4cef-802d-9f7825e3601c" providerId="AD" clId="Web-{C1AE20C2-CAD3-D987-1166-8DCD4429DE54}" dt="2024-02-28T17:27:58.785" v="18" actId="14100"/>
        <pc:sldMkLst>
          <pc:docMk/>
          <pc:sldMk cId="717414131" sldId="270"/>
        </pc:sldMkLst>
        <pc:spChg chg="mod">
          <ac:chgData name="Patel, Meet Vipul" userId="S::mpatel71@vols.utk.edu::e4500a98-5207-4cef-802d-9f7825e3601c" providerId="AD" clId="Web-{C1AE20C2-CAD3-D987-1166-8DCD4429DE54}" dt="2024-02-28T17:27:58.785" v="18" actId="14100"/>
          <ac:spMkLst>
            <pc:docMk/>
            <pc:sldMk cId="717414131" sldId="270"/>
            <ac:spMk id="3" creationId="{09F5E095-7005-D591-CAE7-721D314F8C9C}"/>
          </ac:spMkLst>
        </pc:spChg>
      </pc:sldChg>
    </pc:docChg>
  </pc:docChgLst>
  <pc:docChgLst>
    <pc:chgData name="Patel, Meet Vipul" userId="S::mpatel71@vols.utk.edu::e4500a98-5207-4cef-802d-9f7825e3601c" providerId="AD" clId="Web-{53EAE913-4089-4D84-8187-0CCCE4D50E79}"/>
    <pc:docChg chg="modSld">
      <pc:chgData name="Patel, Meet Vipul" userId="S::mpatel71@vols.utk.edu::e4500a98-5207-4cef-802d-9f7825e3601c" providerId="AD" clId="Web-{53EAE913-4089-4D84-8187-0CCCE4D50E79}" dt="2024-02-25T19:09:11.207" v="146"/>
      <pc:docMkLst>
        <pc:docMk/>
      </pc:docMkLst>
      <pc:sldChg chg="addSp delSp modSp">
        <pc:chgData name="Patel, Meet Vipul" userId="S::mpatel71@vols.utk.edu::e4500a98-5207-4cef-802d-9f7825e3601c" providerId="AD" clId="Web-{53EAE913-4089-4D84-8187-0CCCE4D50E79}" dt="2024-02-25T19:09:11.207" v="146"/>
        <pc:sldMkLst>
          <pc:docMk/>
          <pc:sldMk cId="703859428" sldId="257"/>
        </pc:sldMkLst>
        <pc:picChg chg="add del mod">
          <ac:chgData name="Patel, Meet Vipul" userId="S::mpatel71@vols.utk.edu::e4500a98-5207-4cef-802d-9f7825e3601c" providerId="AD" clId="Web-{53EAE913-4089-4D84-8187-0CCCE4D50E79}" dt="2024-02-25T19:09:11.207" v="146"/>
          <ac:picMkLst>
            <pc:docMk/>
            <pc:sldMk cId="703859428" sldId="257"/>
            <ac:picMk id="9" creationId="{2ED38920-3531-18C5-D3B0-ABD6ED946C6A}"/>
          </ac:picMkLst>
        </pc:picChg>
      </pc:sldChg>
      <pc:sldChg chg="addSp delSp modSp">
        <pc:chgData name="Patel, Meet Vipul" userId="S::mpatel71@vols.utk.edu::e4500a98-5207-4cef-802d-9f7825e3601c" providerId="AD" clId="Web-{53EAE913-4089-4D84-8187-0CCCE4D50E79}" dt="2024-02-25T19:07:05.969" v="141" actId="20577"/>
        <pc:sldMkLst>
          <pc:docMk/>
          <pc:sldMk cId="61687961" sldId="259"/>
        </pc:sldMkLst>
        <pc:spChg chg="mod">
          <ac:chgData name="Patel, Meet Vipul" userId="S::mpatel71@vols.utk.edu::e4500a98-5207-4cef-802d-9f7825e3601c" providerId="AD" clId="Web-{53EAE913-4089-4D84-8187-0CCCE4D50E79}" dt="2024-02-25T19:03:49.886" v="34" actId="20577"/>
          <ac:spMkLst>
            <pc:docMk/>
            <pc:sldMk cId="61687961" sldId="259"/>
            <ac:spMk id="2" creationId="{6340BF3B-6D93-4EBF-FA1A-864B92D83A54}"/>
          </ac:spMkLst>
        </pc:spChg>
        <pc:spChg chg="del">
          <ac:chgData name="Patel, Meet Vipul" userId="S::mpatel71@vols.utk.edu::e4500a98-5207-4cef-802d-9f7825e3601c" providerId="AD" clId="Web-{53EAE913-4089-4D84-8187-0CCCE4D50E79}" dt="2024-02-25T19:01:20.304" v="0"/>
          <ac:spMkLst>
            <pc:docMk/>
            <pc:sldMk cId="61687961" sldId="259"/>
            <ac:spMk id="3" creationId="{E7358DED-A4C4-D622-C0B0-A3679A5015BF}"/>
          </ac:spMkLst>
        </pc:spChg>
        <pc:spChg chg="add del mod">
          <ac:chgData name="Patel, Meet Vipul" userId="S::mpatel71@vols.utk.edu::e4500a98-5207-4cef-802d-9f7825e3601c" providerId="AD" clId="Web-{53EAE913-4089-4D84-8187-0CCCE4D50E79}" dt="2024-02-25T19:05:56.702" v="38"/>
          <ac:spMkLst>
            <pc:docMk/>
            <pc:sldMk cId="61687961" sldId="259"/>
            <ac:spMk id="5" creationId="{08037071-47C5-F109-6A92-EC889ED37030}"/>
          </ac:spMkLst>
        </pc:spChg>
        <pc:spChg chg="add mod">
          <ac:chgData name="Patel, Meet Vipul" userId="S::mpatel71@vols.utk.edu::e4500a98-5207-4cef-802d-9f7825e3601c" providerId="AD" clId="Web-{53EAE913-4089-4D84-8187-0CCCE4D50E79}" dt="2024-02-25T19:07:05.969" v="141" actId="20577"/>
          <ac:spMkLst>
            <pc:docMk/>
            <pc:sldMk cId="61687961" sldId="259"/>
            <ac:spMk id="6" creationId="{B04640C7-EE74-D7A1-AC74-A162579A20B4}"/>
          </ac:spMkLst>
        </pc:spChg>
        <pc:picChg chg="add mod ord">
          <ac:chgData name="Patel, Meet Vipul" userId="S::mpatel71@vols.utk.edu::e4500a98-5207-4cef-802d-9f7825e3601c" providerId="AD" clId="Web-{53EAE913-4089-4D84-8187-0CCCE4D50E79}" dt="2024-02-25T19:03:58.667" v="35" actId="14100"/>
          <ac:picMkLst>
            <pc:docMk/>
            <pc:sldMk cId="61687961" sldId="259"/>
            <ac:picMk id="4" creationId="{5C249D3F-BDFE-3EFB-CF4D-310C7CD4FA0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76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80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07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3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5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49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24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40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72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10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63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11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18rn0p25nwr6d.cloudfront.net/CIK-0000910521/39cc2761-e3d7-4560-97a9-a83d050ec82b.pdf" TargetMode="External"/><Relationship Id="rId3" Type="http://schemas.openxmlformats.org/officeDocument/2006/relationships/hyperlink" Target="https://www.cbsnews.com/pittsburgh/news/dicks-sporting-goods-house-of-sport-to-open-at-ross-park-mall-in-2024/" TargetMode="External"/><Relationship Id="rId7" Type="http://schemas.openxmlformats.org/officeDocument/2006/relationships/hyperlink" Target="https://d18rn0p25nwr6d.cloudfront.net/CIK-0000910521/621a4da9-bfc5-4b90-8a5c-82196890e9e9.pdf" TargetMode="External"/><Relationship Id="rId2" Type="http://schemas.openxmlformats.org/officeDocument/2006/relationships/hyperlink" Target="https://www.statista.com/outlook/cmo/footwear/athletic-footwear/united-stat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uters.com/business/retail-consumer/retailers-slash-prices-more-nike-sneakers-2024-data-shows-2024-02-02/" TargetMode="External"/><Relationship Id="rId5" Type="http://schemas.openxmlformats.org/officeDocument/2006/relationships/hyperlink" Target="https://www.statista.com/forecasts/1351932/nike-sneakers-brand-profile-in-the-united-states" TargetMode="External"/><Relationship Id="rId4" Type="http://schemas.openxmlformats.org/officeDocument/2006/relationships/hyperlink" Target="https://www.scrapehero.com/location-reports/Hoka%20One%20One-USA/#:~:text=There%20are%203%2C072%20Hoka%20One,One%20stores%20in%20the%20U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035DD-52C5-2D21-3E4D-5C22DC1FA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Pitt Business Analytics Case</a:t>
            </a:r>
            <a:br>
              <a:rPr lang="en-US">
                <a:cs typeface="Calibri Light"/>
              </a:rPr>
            </a:br>
            <a:r>
              <a:rPr lang="en-US">
                <a:solidFill>
                  <a:schemeClr val="tx1"/>
                </a:solidFill>
                <a:cs typeface="Calibri Light"/>
              </a:rPr>
              <a:t>Competition</a:t>
            </a:r>
            <a:endParaRPr lang="en-US">
              <a:solidFill>
                <a:schemeClr val="tx1"/>
              </a:solidFill>
              <a:ea typeface="Calibri Light"/>
              <a:cs typeface="Calibri Light"/>
            </a:endParaRPr>
          </a:p>
        </p:txBody>
      </p:sp>
      <p:pic>
        <p:nvPicPr>
          <p:cNvPr id="5" name="Picture 4" descr="A person in a suit and tie giving a thumbs up&#10;&#10;Description automatically generated">
            <a:extLst>
              <a:ext uri="{FF2B5EF4-FFF2-40B4-BE49-F238E27FC236}">
                <a16:creationId xmlns:a16="http://schemas.microsoft.com/office/drawing/2014/main" id="{611D1FC6-F791-1E66-6A14-F7CEDBED0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107" y="501799"/>
            <a:ext cx="2206613" cy="2427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805822-6AAA-DF81-1B5F-CB4A3C91A0CD}"/>
              </a:ext>
            </a:extLst>
          </p:cNvPr>
          <p:cNvSpPr txBox="1"/>
          <p:nvPr/>
        </p:nvSpPr>
        <p:spPr>
          <a:xfrm>
            <a:off x="5487999" y="3060271"/>
            <a:ext cx="20900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Ziyad </a:t>
            </a:r>
            <a:r>
              <a:rPr lang="en-US" err="1"/>
              <a:t>Banadqaji</a:t>
            </a:r>
          </a:p>
        </p:txBody>
      </p:sp>
      <p:pic>
        <p:nvPicPr>
          <p:cNvPr id="7" name="Picture 6" descr="A person taking a selfie&#10;&#10;Description automatically generated">
            <a:extLst>
              <a:ext uri="{FF2B5EF4-FFF2-40B4-BE49-F238E27FC236}">
                <a16:creationId xmlns:a16="http://schemas.microsoft.com/office/drawing/2014/main" id="{DFD2A7C2-24B7-D885-AD34-87F55629A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" r="521" b="5213"/>
          <a:stretch/>
        </p:blipFill>
        <p:spPr>
          <a:xfrm>
            <a:off x="8548144" y="500852"/>
            <a:ext cx="2200222" cy="24268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A61BE8-8918-1126-0388-53EE86A823B2}"/>
              </a:ext>
            </a:extLst>
          </p:cNvPr>
          <p:cNvSpPr txBox="1"/>
          <p:nvPr/>
        </p:nvSpPr>
        <p:spPr>
          <a:xfrm>
            <a:off x="8605088" y="3059774"/>
            <a:ext cx="20849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Jacob Gossett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88BCA8-A0AD-ABD7-08F1-90CBCDD2DCE8}"/>
              </a:ext>
            </a:extLst>
          </p:cNvPr>
          <p:cNvSpPr txBox="1"/>
          <p:nvPr/>
        </p:nvSpPr>
        <p:spPr>
          <a:xfrm>
            <a:off x="5739205" y="6284378"/>
            <a:ext cx="15849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Meet Patel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904C39-BAD1-C8A6-798F-CD4736ABF8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3" t="2225" r="-3409" b="23664"/>
          <a:stretch/>
        </p:blipFill>
        <p:spPr>
          <a:xfrm>
            <a:off x="5420923" y="3584443"/>
            <a:ext cx="2336802" cy="25752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E0386E-AEB8-D170-D074-58DB1CEA4853}"/>
              </a:ext>
            </a:extLst>
          </p:cNvPr>
          <p:cNvSpPr txBox="1"/>
          <p:nvPr/>
        </p:nvSpPr>
        <p:spPr>
          <a:xfrm>
            <a:off x="8278410" y="628284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Alex Medearis</a:t>
            </a:r>
            <a:endParaRPr lang="en-US" sz="1100">
              <a:latin typeface="Arial"/>
              <a:cs typeface="Arial"/>
            </a:endParaRPr>
          </a:p>
        </p:txBody>
      </p:sp>
      <p:pic>
        <p:nvPicPr>
          <p:cNvPr id="13" name="Picture 12" descr="A person in a suit and tie&#10;&#10;Description automatically generated">
            <a:extLst>
              <a:ext uri="{FF2B5EF4-FFF2-40B4-BE49-F238E27FC236}">
                <a16:creationId xmlns:a16="http://schemas.microsoft.com/office/drawing/2014/main" id="{099482BA-C687-B042-B82A-167A514D9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254" y="3581399"/>
            <a:ext cx="2154978" cy="2579915"/>
          </a:xfrm>
          <a:prstGeom prst="rect">
            <a:avLst/>
          </a:prstGeom>
        </p:spPr>
      </p:pic>
      <p:pic>
        <p:nvPicPr>
          <p:cNvPr id="14" name="Picture 13" descr="Logo">
            <a:extLst>
              <a:ext uri="{FF2B5EF4-FFF2-40B4-BE49-F238E27FC236}">
                <a16:creationId xmlns:a16="http://schemas.microsoft.com/office/drawing/2014/main" id="{10C62815-533C-CF32-7EC1-EE45EBA31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107" y="1208236"/>
            <a:ext cx="3756730" cy="101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59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F5AD6-8920-D803-65B7-41785618F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Appendix</a:t>
            </a:r>
            <a:endParaRPr lang="en-US">
              <a:solidFill>
                <a:schemeClr val="tx1"/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B6D97-46AD-FCA5-138A-D2D3A1C4D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u="sng">
                <a:ea typeface="+mn-lt"/>
                <a:cs typeface="+mn-lt"/>
                <a:hlinkClick r:id="rId2"/>
              </a:rPr>
              <a:t>https://www.statista.com/outlook/cmo/footwear/athletic-footwear/united-states</a:t>
            </a:r>
            <a:endParaRPr lang="en-US" sz="1400">
              <a:ea typeface="+mn-lt"/>
              <a:cs typeface="+mn-lt"/>
            </a:endParaRPr>
          </a:p>
          <a:p>
            <a:r>
              <a:rPr lang="en-US" sz="1400" u="sng">
                <a:ea typeface="+mn-lt"/>
                <a:cs typeface="+mn-lt"/>
                <a:hlinkClick r:id="rId3"/>
              </a:rPr>
              <a:t>https://www.cbsnews.com/pittsburgh/news/dicks-sporting-goods-house-of-sport-to-open-at-ross-park-mall-in-2024/</a:t>
            </a:r>
            <a:endParaRPr lang="en-US" sz="1400">
              <a:ea typeface="+mn-lt"/>
              <a:cs typeface="+mn-lt"/>
            </a:endParaRPr>
          </a:p>
          <a:p>
            <a:r>
              <a:rPr lang="en-US" sz="1400" u="sng">
                <a:ea typeface="+mn-lt"/>
                <a:cs typeface="+mn-lt"/>
                <a:hlinkClick r:id="rId4"/>
              </a:rPr>
              <a:t>https://www.scrapehero.com/location-reports/Hoka%20One%20One-USA/#:~:text=There%20are%203%2C072%20Hoka%20One,One%20stores%20in%20the%20US</a:t>
            </a:r>
            <a:r>
              <a:rPr lang="en-US" sz="1400">
                <a:ea typeface="+mn-lt"/>
                <a:cs typeface="+mn-lt"/>
              </a:rPr>
              <a:t>.</a:t>
            </a:r>
          </a:p>
          <a:p>
            <a:r>
              <a:rPr lang="en-US" sz="1400" u="sng">
                <a:ea typeface="+mn-lt"/>
                <a:cs typeface="+mn-lt"/>
                <a:hlinkClick r:id="rId5"/>
              </a:rPr>
              <a:t>https://www.statista.com/forecasts/1351932/nike-sneakers-brand-profile-in-the-united-states</a:t>
            </a:r>
            <a:endParaRPr lang="en-US" sz="1400">
              <a:ea typeface="+mn-lt"/>
              <a:cs typeface="+mn-lt"/>
            </a:endParaRPr>
          </a:p>
          <a:p>
            <a:r>
              <a:rPr lang="en-US" sz="1400" u="sng">
                <a:ea typeface="+mn-lt"/>
                <a:cs typeface="+mn-lt"/>
                <a:hlinkClick r:id="rId6"/>
              </a:rPr>
              <a:t>https://www.reuters.com/business/retail-consumer/retailers-slash-prices-more-nike-sneakers-2024-data-shows-2024-02-02/</a:t>
            </a:r>
            <a:endParaRPr lang="en-US" sz="1400">
              <a:ea typeface="+mn-lt"/>
              <a:cs typeface="+mn-lt"/>
            </a:endParaRPr>
          </a:p>
          <a:p>
            <a:r>
              <a:rPr lang="en-US" sz="1400" u="sng">
                <a:ea typeface="+mn-lt"/>
                <a:cs typeface="+mn-lt"/>
                <a:hlinkClick r:id="rId7"/>
              </a:rPr>
              <a:t>https://d18rn0p25nwr6d.cloudfront.net/CIK-0000910521/621a4da9-bfc5-4b90-8a5c-82196890e9e9.pdf</a:t>
            </a:r>
            <a:endParaRPr lang="en-US" sz="1400">
              <a:ea typeface="+mn-lt"/>
              <a:cs typeface="+mn-lt"/>
            </a:endParaRPr>
          </a:p>
          <a:p>
            <a:r>
              <a:rPr lang="en-US" sz="1400" u="sng">
                <a:ea typeface="+mn-lt"/>
                <a:cs typeface="+mn-lt"/>
                <a:hlinkClick r:id="rId8"/>
              </a:rPr>
              <a:t>https://d18rn0p25nwr6d.cloudfront.net/CIK-</a:t>
            </a:r>
            <a:r>
              <a:rPr lang="en-US" sz="1200" u="sng">
                <a:ea typeface="+mn-lt"/>
                <a:cs typeface="+mn-lt"/>
                <a:hlinkClick r:id="rId8"/>
              </a:rPr>
              <a:t>0000910521/39cc2761-e3d7-4560-97a9-a83d050ec82b.pdf</a:t>
            </a:r>
            <a:endParaRPr lang="en-US" sz="12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7605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45AFCF7-D56E-484B-B5F4-9A54FD8D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20F32F-3CCD-4366-B3EF-EA4C98307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8822DBE5-562B-42B8-A520-B6D65F47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9F04310-FE01-4B7B-84B1-1629176D4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7E02EC7-B32C-441D-A34E-E3BB8A569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B0889EB5-1935-4206-AA9A-8A46FE194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F3798839-6225-43B1-AC3C-8681B2F61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D857A83-A3CE-4201-BB4B-1C2A43FDE4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9FB5E00-50DF-4A25-9597-0374778DD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82C8BB9-8021-4188-8F14-5D1BEEDCD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F97D45BC-C6C8-4D87-B8CA-EA6F7500E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39F97A4E-EFD5-4A9A-BF90-10D067E3F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7D840D15-3A3D-464B-84F9-D6482B52F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8E7CBF7B-0DCE-4344-AF55-3287E5E7DB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60B09488-8729-470A-BE01-1ABBEBD15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B14155BC-F121-476B-81D0-6338BEC70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2F9D0FAF-A329-4630-A49B-C7FCEA3B7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9EC6A963-336B-47C2-A763-0B8E99487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7FB2158F-AF45-4974-8EDB-4EDB4E2DF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A2635280-613D-4BC2-8F1C-305BFBF95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B92C3353-4908-49D3-932B-3ECFBA632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DAF3B55-9396-4E33-A592-BA6A2027B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7DD0A813-146C-4864-906D-36E7F802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E40AAE03-54FD-4D7B-9FB8-7E8C46A0F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3" y="1047102"/>
            <a:ext cx="4484074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F0B78553-255B-4354-8025-C26A5E36C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389" y="0"/>
            <a:ext cx="6096611" cy="6858000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Nike's Iconic Swoosh Symbol Stuns Consumers Through ...">
            <a:extLst>
              <a:ext uri="{FF2B5EF4-FFF2-40B4-BE49-F238E27FC236}">
                <a16:creationId xmlns:a16="http://schemas.microsoft.com/office/drawing/2014/main" id="{9D464567-B15A-36A6-4893-8E6BAE142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257" y="587284"/>
            <a:ext cx="2566432" cy="2413833"/>
          </a:xfrm>
          <a:prstGeom prst="rect">
            <a:avLst/>
          </a:prstGeom>
          <a:ln w="9525">
            <a:noFill/>
          </a:ln>
        </p:spPr>
      </p:pic>
      <p:pic>
        <p:nvPicPr>
          <p:cNvPr id="9" name="Picture 8" descr="File:Adidas logo.png - Wikipedia">
            <a:extLst>
              <a:ext uri="{FF2B5EF4-FFF2-40B4-BE49-F238E27FC236}">
                <a16:creationId xmlns:a16="http://schemas.microsoft.com/office/drawing/2014/main" id="{B7E8B410-18B6-7BB5-862C-119142EC8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162" y="932235"/>
            <a:ext cx="2571538" cy="1726872"/>
          </a:xfrm>
          <a:prstGeom prst="rect">
            <a:avLst/>
          </a:prstGeom>
          <a:ln w="9525">
            <a:noFill/>
          </a:ln>
        </p:spPr>
      </p:pic>
      <p:sp>
        <p:nvSpPr>
          <p:cNvPr id="43" name="Isosceles Triangle 22">
            <a:extLst>
              <a:ext uri="{FF2B5EF4-FFF2-40B4-BE49-F238E27FC236}">
                <a16:creationId xmlns:a16="http://schemas.microsoft.com/office/drawing/2014/main" id="{C5CA00F8-3EF3-49C7-9836-F7BEC3D00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75727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A8594A9-C07C-4CDA-AF52-65EFEE555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4483251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F3BF6-0EA5-4B6F-4078-1572635AA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94" y="768709"/>
            <a:ext cx="4318879" cy="1072378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The Challenge</a:t>
            </a:r>
            <a:endParaRPr lang="en-US" sz="3600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CF985-1827-8AF4-0C5E-1C348316A45C}"/>
              </a:ext>
            </a:extLst>
          </p:cNvPr>
          <p:cNvSpPr txBox="1"/>
          <p:nvPr/>
        </p:nvSpPr>
        <p:spPr>
          <a:xfrm>
            <a:off x="888043" y="1653594"/>
            <a:ext cx="4319535" cy="26836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</a:pPr>
            <a:r>
              <a:rPr lang="en-US" sz="2000"/>
              <a:t>Determining the Footwear Brand to be Featured on DICK'S Sporting Goods Premium Footwear Deck in the new House of Sport in Pittsburgh</a:t>
            </a:r>
          </a:p>
        </p:txBody>
      </p:sp>
      <p:pic>
        <p:nvPicPr>
          <p:cNvPr id="8" name="Picture 7" descr="On (company) - Wikipedia">
            <a:extLst>
              <a:ext uri="{FF2B5EF4-FFF2-40B4-BE49-F238E27FC236}">
                <a16:creationId xmlns:a16="http://schemas.microsoft.com/office/drawing/2014/main" id="{8BB3F564-EC2C-B3D2-0B54-1F723668B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536" y="3288949"/>
            <a:ext cx="1845635" cy="2397474"/>
          </a:xfrm>
          <a:prstGeom prst="rect">
            <a:avLst/>
          </a:prstGeom>
          <a:ln w="9525">
            <a:noFill/>
          </a:ln>
        </p:spPr>
      </p:pic>
      <p:pic>
        <p:nvPicPr>
          <p:cNvPr id="6" name="Picture 5" descr="Hoka Shoes – J&amp;H Outdoors">
            <a:extLst>
              <a:ext uri="{FF2B5EF4-FFF2-40B4-BE49-F238E27FC236}">
                <a16:creationId xmlns:a16="http://schemas.microsoft.com/office/drawing/2014/main" id="{727475B9-04BB-B0B9-848C-98D2E6A0B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195" y="4415996"/>
            <a:ext cx="2575766" cy="702481"/>
          </a:xfrm>
          <a:prstGeom prst="rect">
            <a:avLst/>
          </a:prstGeom>
          <a:ln w="9525">
            <a:noFill/>
          </a:ln>
        </p:spPr>
      </p:pic>
      <p:pic>
        <p:nvPicPr>
          <p:cNvPr id="38" name="Picture 37" descr="Logo">
            <a:extLst>
              <a:ext uri="{FF2B5EF4-FFF2-40B4-BE49-F238E27FC236}">
                <a16:creationId xmlns:a16="http://schemas.microsoft.com/office/drawing/2014/main" id="{BBE26C17-B47D-35EB-AB08-86D523905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44" y="4583977"/>
            <a:ext cx="4284123" cy="124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67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B3A0B-7191-D62E-0D4A-E21C97EFD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Recommendation</a:t>
            </a:r>
            <a:endParaRPr lang="en-US" sz="3600">
              <a:solidFill>
                <a:schemeClr val="tx1"/>
              </a:solidFill>
              <a:ea typeface="Calibri Light"/>
              <a:cs typeface="Calibri Light"/>
            </a:endParaRPr>
          </a:p>
        </p:txBody>
      </p:sp>
      <p:pic>
        <p:nvPicPr>
          <p:cNvPr id="4" name="Picture 3" descr="Hoka Shoes – J&amp;H Outdoors">
            <a:extLst>
              <a:ext uri="{FF2B5EF4-FFF2-40B4-BE49-F238E27FC236}">
                <a16:creationId xmlns:a16="http://schemas.microsoft.com/office/drawing/2014/main" id="{7FCDB7ED-2C29-420F-7C6B-A51BE9FE5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712" y="1533866"/>
            <a:ext cx="4599408" cy="1254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AB80C5-EE47-B636-D242-85FDAC878F73}"/>
              </a:ext>
            </a:extLst>
          </p:cNvPr>
          <p:cNvSpPr txBox="1"/>
          <p:nvPr/>
        </p:nvSpPr>
        <p:spPr>
          <a:xfrm>
            <a:off x="4955713" y="3087597"/>
            <a:ext cx="6869723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/>
              <a:t>Higher projected brick &amp; mortar sales over next 5 years than On Running &amp; Adidas</a:t>
            </a:r>
          </a:p>
          <a:p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/>
              <a:t>Greater focus on B&amp;M with lowest eCommerce penetration</a:t>
            </a:r>
          </a:p>
          <a:p>
            <a:endParaRPr lang="en-US" sz="2000">
              <a:latin typeface="Rockwel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Rockwell"/>
                <a:cs typeface="Arial"/>
              </a:rPr>
              <a:t>Reduced risk with a strong parent company in Deckers</a:t>
            </a:r>
          </a:p>
          <a:p>
            <a:pPr marL="285750" indent="-285750">
              <a:buFont typeface="Arial"/>
              <a:buChar char="•"/>
            </a:pPr>
            <a:endParaRPr lang="en-US" sz="2000">
              <a:latin typeface="Rockwel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Rockwell"/>
                <a:cs typeface="Arial"/>
              </a:rPr>
              <a:t>Future partnership potential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Rockwel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416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8A95FAB-44BD-79B3-15EA-1AF67139EE3C}"/>
              </a:ext>
            </a:extLst>
          </p:cNvPr>
          <p:cNvSpPr txBox="1"/>
          <p:nvPr/>
        </p:nvSpPr>
        <p:spPr>
          <a:xfrm>
            <a:off x="6181605" y="1110129"/>
            <a:ext cx="5563271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Rapid growth .. </a:t>
            </a:r>
            <a:endParaRPr lang="en-US"/>
          </a:p>
          <a:p>
            <a:endParaRPr lang="en-US" sz="2000"/>
          </a:p>
          <a:p>
            <a:pPr marL="342900" indent="-342900">
              <a:buFont typeface="Arial"/>
              <a:buChar char="•"/>
            </a:pPr>
            <a:r>
              <a:rPr lang="en-US" sz="2000"/>
              <a:t>Athletic footwear has the highest sales and the maximum year-over-year growth rate compared to other categories.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000"/>
          </a:p>
          <a:p>
            <a:pPr marL="342900" indent="-342900">
              <a:buFont typeface="Arial"/>
              <a:buChar char="•"/>
            </a:pPr>
            <a:r>
              <a:rPr lang="en-US" sz="2000"/>
              <a:t>The athletic footwear category did not experience a significant negative impact due to COVID-19.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000"/>
          </a:p>
          <a:p>
            <a:pPr marL="342900" indent="-342900">
              <a:buFont typeface="Arial"/>
              <a:buChar char="•"/>
            </a:pPr>
            <a:r>
              <a:rPr lang="en-US" sz="2000"/>
              <a:t>Expected 2.9% annual growth rate until 2028</a:t>
            </a:r>
            <a:endParaRPr lang="en-US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028014-09A1-5A5D-861C-B5CF164E40F8}"/>
              </a:ext>
            </a:extLst>
          </p:cNvPr>
          <p:cNvSpPr txBox="1"/>
          <p:nvPr/>
        </p:nvSpPr>
        <p:spPr>
          <a:xfrm>
            <a:off x="266187" y="188685"/>
            <a:ext cx="11474637" cy="646331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ea typeface="+mn-lt"/>
                <a:cs typeface="+mn-lt"/>
              </a:rPr>
              <a:t>Analysis: National Sporting Goods Market</a:t>
            </a:r>
          </a:p>
        </p:txBody>
      </p:sp>
      <p:pic>
        <p:nvPicPr>
          <p:cNvPr id="5" name="Content Placeholder 3" descr="A graph of sales&#10;&#10;Description automatically generated">
            <a:extLst>
              <a:ext uri="{FF2B5EF4-FFF2-40B4-BE49-F238E27FC236}">
                <a16:creationId xmlns:a16="http://schemas.microsoft.com/office/drawing/2014/main" id="{5E4173A1-3475-B36C-250D-3827962AE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07" y="1472726"/>
            <a:ext cx="5973029" cy="399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69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8A95FAB-44BD-79B3-15EA-1AF67139EE3C}"/>
              </a:ext>
            </a:extLst>
          </p:cNvPr>
          <p:cNvSpPr txBox="1"/>
          <p:nvPr/>
        </p:nvSpPr>
        <p:spPr>
          <a:xfrm>
            <a:off x="273177" y="1048244"/>
            <a:ext cx="5548819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u="sng">
                <a:solidFill>
                  <a:srgbClr val="000000"/>
                </a:solidFill>
                <a:ea typeface="+mn-lt"/>
                <a:cs typeface="+mn-lt"/>
              </a:rPr>
              <a:t>Nike</a:t>
            </a:r>
            <a:r>
              <a:rPr lang="en-US" sz="2000" b="1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- highest sales volume, </a:t>
            </a:r>
            <a:r>
              <a:rPr lang="en-US" sz="2000">
                <a:solidFill>
                  <a:srgbClr val="FF0000"/>
                </a:solidFill>
                <a:ea typeface="+mn-lt"/>
                <a:cs typeface="+mn-lt"/>
              </a:rPr>
              <a:t>but high concentration &amp; growth in eCommerce</a:t>
            </a:r>
            <a:endParaRPr lang="en-US" sz="1100">
              <a:solidFill>
                <a:srgbClr val="FF0000"/>
              </a:solidFill>
              <a:latin typeface="Arial"/>
              <a:ea typeface="+mn-lt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sz="200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u="sng"/>
              <a:t>On Running</a:t>
            </a:r>
            <a:r>
              <a:rPr lang="en-US" sz="2000"/>
              <a:t> - highest CAGR for B&amp;M sales, </a:t>
            </a:r>
            <a:r>
              <a:rPr lang="en-US" sz="2000">
                <a:solidFill>
                  <a:srgbClr val="FF0000"/>
                </a:solidFill>
              </a:rPr>
              <a:t>but lowest B&amp;M market share, increasing eCommerce penetration, and just went public in 2021</a:t>
            </a:r>
          </a:p>
          <a:p>
            <a:pPr marL="342900" indent="-342900">
              <a:buFont typeface="Arial"/>
              <a:buChar char="•"/>
            </a:pPr>
            <a:endParaRPr lang="en-US" sz="200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u="sng"/>
              <a:t>Adidas</a:t>
            </a:r>
            <a:r>
              <a:rPr lang="en-US" sz="2000"/>
              <a:t> - second in sales volume</a:t>
            </a:r>
            <a:r>
              <a:rPr lang="en-US" sz="2000">
                <a:latin typeface="Rockwell"/>
                <a:cs typeface="Arial"/>
              </a:rPr>
              <a:t> and lowest in eCommerce sales,</a:t>
            </a:r>
            <a:r>
              <a:rPr lang="en-US" sz="2000"/>
              <a:t> </a:t>
            </a:r>
            <a:r>
              <a:rPr lang="en-US" sz="2000">
                <a:solidFill>
                  <a:srgbClr val="FF0000"/>
                </a:solidFill>
              </a:rPr>
              <a:t>but sales are trending in the wrong direction and eCommerce penetration is very high</a:t>
            </a:r>
          </a:p>
          <a:p>
            <a:pPr marL="342900" indent="-342900">
              <a:buFont typeface="Arial"/>
              <a:buChar char="•"/>
            </a:pPr>
            <a:endParaRPr lang="en-US" sz="2000">
              <a:solidFill>
                <a:srgbClr val="FF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u="sng">
                <a:solidFill>
                  <a:srgbClr val="000000"/>
                </a:solidFill>
              </a:rPr>
              <a:t>Hoka</a:t>
            </a:r>
            <a:r>
              <a:rPr lang="en-US" sz="2000">
                <a:solidFill>
                  <a:srgbClr val="000000"/>
                </a:solidFill>
              </a:rPr>
              <a:t> - rapid growth with their B&amp;M sales projected to exceed Adidas this year, as well as lowest eCommerce penetration</a:t>
            </a:r>
            <a:endParaRPr lang="en-US" sz="2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028014-09A1-5A5D-861C-B5CF164E40F8}"/>
              </a:ext>
            </a:extLst>
          </p:cNvPr>
          <p:cNvSpPr txBox="1"/>
          <p:nvPr/>
        </p:nvSpPr>
        <p:spPr>
          <a:xfrm>
            <a:off x="266187" y="188685"/>
            <a:ext cx="11474637" cy="646331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ea typeface="+mn-lt"/>
                <a:cs typeface="+mn-lt"/>
              </a:rPr>
              <a:t>Analysis: National Athletic Footwear</a:t>
            </a:r>
          </a:p>
        </p:txBody>
      </p:sp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595782CB-D1B9-8CED-4F23-AFF47A374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30" r="-131"/>
          <a:stretch/>
        </p:blipFill>
        <p:spPr>
          <a:xfrm>
            <a:off x="6266942" y="2728774"/>
            <a:ext cx="5011876" cy="37514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BC6003-0FCA-2E53-4A08-B58845EB0825}"/>
              </a:ext>
            </a:extLst>
          </p:cNvPr>
          <p:cNvSpPr/>
          <p:nvPr/>
        </p:nvSpPr>
        <p:spPr>
          <a:xfrm>
            <a:off x="6091630" y="2476037"/>
            <a:ext cx="5725886" cy="40603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FB85565D-ECFC-A9AB-8C7C-8C1007A0E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441" y="2525485"/>
            <a:ext cx="5612115" cy="3951515"/>
          </a:xfrm>
          <a:prstGeom prst="rect">
            <a:avLst/>
          </a:prstGeom>
        </p:spPr>
      </p:pic>
      <p:pic>
        <p:nvPicPr>
          <p:cNvPr id="2" name="Picture 1" descr="A close-up of a chart&#10;&#10;Description automatically generated">
            <a:extLst>
              <a:ext uri="{FF2B5EF4-FFF2-40B4-BE49-F238E27FC236}">
                <a16:creationId xmlns:a16="http://schemas.microsoft.com/office/drawing/2014/main" id="{76991E16-E21F-4AA9-DC50-63403BEC1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102" y="1049790"/>
            <a:ext cx="4902653" cy="122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97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E0660E-4B64-C5FA-4381-9F981E3F50CF}"/>
              </a:ext>
            </a:extLst>
          </p:cNvPr>
          <p:cNvSpPr/>
          <p:nvPr/>
        </p:nvSpPr>
        <p:spPr>
          <a:xfrm>
            <a:off x="6363773" y="2443382"/>
            <a:ext cx="4898570" cy="31133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DA10EC-4B21-52B1-7A72-9C08C9EE426A}"/>
              </a:ext>
            </a:extLst>
          </p:cNvPr>
          <p:cNvSpPr/>
          <p:nvPr/>
        </p:nvSpPr>
        <p:spPr>
          <a:xfrm>
            <a:off x="206517" y="1239310"/>
            <a:ext cx="5874410" cy="43203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028014-09A1-5A5D-861C-B5CF164E40F8}"/>
              </a:ext>
            </a:extLst>
          </p:cNvPr>
          <p:cNvSpPr txBox="1"/>
          <p:nvPr/>
        </p:nvSpPr>
        <p:spPr>
          <a:xfrm>
            <a:off x="266187" y="188685"/>
            <a:ext cx="11474637" cy="646331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ea typeface="+mn-lt"/>
                <a:cs typeface="+mn-lt"/>
              </a:rPr>
              <a:t>Sales Forecast &amp; eCommerce Penetration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4E7F534-1432-0736-B300-D1D3EAAFA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244" y="2510417"/>
            <a:ext cx="4756521" cy="2987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71169C-D9D2-289E-1636-E430E1D297A7}"/>
              </a:ext>
            </a:extLst>
          </p:cNvPr>
          <p:cNvSpPr txBox="1"/>
          <p:nvPr/>
        </p:nvSpPr>
        <p:spPr>
          <a:xfrm>
            <a:off x="269429" y="5856103"/>
            <a:ext cx="114844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Forecast assumes that each company grows by their recent CAGR in 2024 and progressively approaches the athletic footwear industry CAGR by 2028.</a:t>
            </a:r>
          </a:p>
        </p:txBody>
      </p:sp>
      <p:pic>
        <p:nvPicPr>
          <p:cNvPr id="14" name="Picture 13" descr="A close-up of a chart&#10;&#10;Description automatically generated">
            <a:extLst>
              <a:ext uri="{FF2B5EF4-FFF2-40B4-BE49-F238E27FC236}">
                <a16:creationId xmlns:a16="http://schemas.microsoft.com/office/drawing/2014/main" id="{C93EB0E5-3C3B-14FF-8ADF-381769724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102" y="1049788"/>
            <a:ext cx="4902654" cy="1209675"/>
          </a:xfrm>
          <a:prstGeom prst="rect">
            <a:avLst/>
          </a:prstGeom>
        </p:spPr>
      </p:pic>
      <p:pic>
        <p:nvPicPr>
          <p:cNvPr id="6" name="Picture 5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9D66D90A-1991-8478-54D6-24753957A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93" y="1357868"/>
            <a:ext cx="5695260" cy="40821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75802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BAD6D-B3B9-ECD9-2E44-BBFD284FB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ea typeface="Calibri Light"/>
                <a:cs typeface="Calibri Light"/>
              </a:rPr>
              <a:t>Opportunities with Hoka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5E095-7005-D591-CAE7-721D314F8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9768" y="762526"/>
            <a:ext cx="7394377" cy="6080699"/>
          </a:xfrm>
        </p:spPr>
        <p:txBody>
          <a:bodyPr>
            <a:normAutofit/>
          </a:bodyPr>
          <a:lstStyle/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2000"/>
              <a:t>Potential Long-Term Partnership</a:t>
            </a:r>
          </a:p>
          <a:p>
            <a:pPr lvl="1">
              <a:buFont typeface="Arial" panose="05000000000000000000" pitchFamily="2" charset="2"/>
              <a:buChar char="•"/>
            </a:pPr>
            <a:r>
              <a:rPr lang="en-US" sz="2000"/>
              <a:t>Become Hoka's Main Distributor</a:t>
            </a:r>
          </a:p>
          <a:p>
            <a:pPr lvl="1">
              <a:buFont typeface="Arial" panose="05000000000000000000" pitchFamily="2" charset="2"/>
              <a:buChar char="•"/>
            </a:pPr>
            <a:r>
              <a:rPr lang="en-US" sz="2000"/>
              <a:t>Could strongly encounter increase in sales with more visits in the new House of Sport</a:t>
            </a:r>
          </a:p>
          <a:p>
            <a:pPr lvl="1">
              <a:buFont typeface="Arial" panose="05000000000000000000" pitchFamily="2" charset="2"/>
              <a:buChar char="•"/>
            </a:pPr>
            <a:r>
              <a:rPr lang="en-US" sz="2000"/>
              <a:t>Only 18 Hoka's owned stores out of 3063 sales distribution points</a:t>
            </a:r>
          </a:p>
          <a:p>
            <a:pPr lvl="1">
              <a:buFont typeface="Arial" panose="05000000000000000000" pitchFamily="2" charset="2"/>
              <a:buChar char="•"/>
            </a:pPr>
            <a:r>
              <a:rPr lang="en-US" sz="2000"/>
              <a:t>Exclusive Products Launches, Exchange Expertise, Marketing Campaigns, and In-Store Events</a:t>
            </a:r>
          </a:p>
          <a:p>
            <a:pPr marL="342900" indent="-342900">
              <a:buFont typeface="Arial,Sans-Serif" panose="05000000000000000000" pitchFamily="2" charset="2"/>
              <a:buChar char="•"/>
            </a:pPr>
            <a:r>
              <a:rPr lang="en-US" sz="2000"/>
              <a:t>Increase Average Transaction Amount</a:t>
            </a:r>
          </a:p>
          <a:p>
            <a:pPr marL="342900" indent="-342900">
              <a:buFont typeface="Arial,Sans-Serif" panose="05000000000000000000" pitchFamily="2" charset="2"/>
              <a:buChar char="•"/>
            </a:pPr>
            <a:r>
              <a:rPr lang="en-US" sz="2000"/>
              <a:t>Provide Wide Variety of Assortments and Products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z="2000"/>
              <a:t>Support DICK's Mission of Inspiring Athletes and Delivering Shareholder Value via Growth</a:t>
            </a:r>
            <a:endParaRPr lang="en-US"/>
          </a:p>
          <a:p>
            <a:pPr marL="342900" indent="-342900">
              <a:buFont typeface="Arial" panose="05000000000000000000" pitchFamily="2" charset="2"/>
              <a:buChar char="•"/>
            </a:pPr>
            <a:endParaRPr lang="en-US" sz="2000"/>
          </a:p>
          <a:p>
            <a:pPr>
              <a:buFont typeface="Arial" panose="05000000000000000000" pitchFamily="2" charset="2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14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9E9B7-8D55-7197-0263-DC222AE3A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Implementation Plan</a:t>
            </a:r>
            <a:endParaRPr lang="en-US">
              <a:solidFill>
                <a:schemeClr val="tx1"/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FACFF-DC72-A6C9-DA22-2F73491C6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41186"/>
            <a:ext cx="6281873" cy="6658622"/>
          </a:xfrm>
        </p:spPr>
        <p:txBody>
          <a:bodyPr/>
          <a:lstStyle/>
          <a:p>
            <a:pPr marL="285750" indent="-285750"/>
            <a:r>
              <a:rPr lang="en-US" sz="2000"/>
              <a:t>Select best-selling Hoka shoes to be featured on the premium deck</a:t>
            </a:r>
          </a:p>
          <a:p>
            <a:pPr marL="285750" indent="-285750"/>
            <a:endParaRPr lang="en-US" sz="2000"/>
          </a:p>
          <a:p>
            <a:pPr marL="285750" indent="-285750"/>
            <a:r>
              <a:rPr lang="en-US" sz="2000"/>
              <a:t>Assign/train workers dedicated to Hoka's  special footwear</a:t>
            </a:r>
          </a:p>
          <a:p>
            <a:pPr marL="285750" indent="-285750"/>
            <a:endParaRPr lang="en-US" sz="2000"/>
          </a:p>
          <a:p>
            <a:pPr marL="285750" indent="-285750"/>
            <a:r>
              <a:rPr lang="en-US" sz="2000"/>
              <a:t>Ensure enough supply of each footwear via inventory optimization</a:t>
            </a:r>
          </a:p>
          <a:p>
            <a:pPr marL="285750" indent="-285750"/>
            <a:endParaRPr lang="en-US" sz="2000"/>
          </a:p>
          <a:p>
            <a:pPr marL="285750" indent="-285750"/>
            <a:r>
              <a:rPr lang="en-US" sz="2000"/>
              <a:t>Measure Key Performance Indicators (KPIs) frequently to thrive for evaluation &amp; improvements</a:t>
            </a:r>
          </a:p>
          <a:p>
            <a:pPr marL="742950" lvl="1" indent="-285750">
              <a:buFont typeface="Courier New" panose="05000000000000000000" pitchFamily="2" charset="2"/>
              <a:buChar char="o"/>
            </a:pPr>
            <a:r>
              <a:rPr lang="en-US" sz="1800"/>
              <a:t>Ex. Footwear sales, stock keeping unit turnover, etc.</a:t>
            </a:r>
          </a:p>
        </p:txBody>
      </p:sp>
    </p:spTree>
    <p:extLst>
      <p:ext uri="{BB962C8B-B14F-4D97-AF65-F5344CB8AC3E}">
        <p14:creationId xmlns:p14="http://schemas.microsoft.com/office/powerpoint/2010/main" val="3968354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9E9B7-8D55-7197-0263-DC222AE3A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Risk Mitigation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FACFF-DC72-A6C9-DA22-2F73491C6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41186"/>
            <a:ext cx="6281873" cy="6658622"/>
          </a:xfrm>
        </p:spPr>
        <p:txBody>
          <a:bodyPr>
            <a:normAutofit/>
          </a:bodyPr>
          <a:lstStyle/>
          <a:p>
            <a:pPr marL="285750" indent="-285750"/>
            <a:r>
              <a:rPr lang="en-US"/>
              <a:t>Higher prices causing sales to decline</a:t>
            </a:r>
          </a:p>
          <a:p>
            <a:pPr marL="742950" lvl="1" indent="-285750">
              <a:buFont typeface="Courier New" panose="05000000000000000000" pitchFamily="2" charset="2"/>
              <a:buChar char="o"/>
            </a:pPr>
            <a:r>
              <a:rPr lang="en-US" sz="1800"/>
              <a:t>Promise high quality not low prices</a:t>
            </a:r>
          </a:p>
          <a:p>
            <a:pPr marL="742950" lvl="1" indent="-285750">
              <a:buFont typeface="Courier New" panose="05000000000000000000" pitchFamily="2" charset="2"/>
              <a:buChar char="o"/>
            </a:pPr>
            <a:r>
              <a:rPr lang="en-US" sz="1800"/>
              <a:t>Utilize Promotions, Advertisements, and Marketing Campaigns</a:t>
            </a:r>
          </a:p>
          <a:p>
            <a:pPr marL="285750" indent="-285750"/>
            <a:r>
              <a:rPr lang="en-US"/>
              <a:t>Customers dissatisfaction after purchase</a:t>
            </a:r>
          </a:p>
          <a:p>
            <a:pPr marL="742950" lvl="1" indent="-285750">
              <a:buFont typeface="Courier New" panose="05000000000000000000" pitchFamily="2" charset="2"/>
              <a:buChar char="o"/>
            </a:pPr>
            <a:r>
              <a:rPr lang="en-US" sz="1800"/>
              <a:t>Offer after-sale service for returns, exchanges, and other assistance</a:t>
            </a:r>
          </a:p>
          <a:p>
            <a:pPr marL="742950" lvl="1" indent="-285750">
              <a:buFont typeface="Courier New" panose="05000000000000000000" pitchFamily="2" charset="2"/>
              <a:buChar char="o"/>
            </a:pPr>
            <a:r>
              <a:rPr lang="en-US" sz="1800"/>
              <a:t>Seek feedback to improve in the future</a:t>
            </a:r>
          </a:p>
          <a:p>
            <a:pPr marL="285750" indent="-285750"/>
            <a:r>
              <a:rPr lang="en-US"/>
              <a:t>Competing with the giant industry leader Nike and other growing brands</a:t>
            </a:r>
          </a:p>
          <a:p>
            <a:pPr marL="742950" lvl="1" indent="-285750">
              <a:buFont typeface="Courier New" panose="05000000000000000000" pitchFamily="2" charset="2"/>
              <a:buChar char="o"/>
            </a:pPr>
            <a:r>
              <a:rPr lang="en-US" sz="1800"/>
              <a:t>Continue selling other brands to account for any variability in sales</a:t>
            </a:r>
          </a:p>
          <a:p>
            <a:pPr marL="742950" lvl="1" indent="-285750">
              <a:buFont typeface="Courier New" panose="05000000000000000000" pitchFamily="2" charset="2"/>
              <a:buChar char="o"/>
            </a:pPr>
            <a:r>
              <a:rPr lang="en-US" sz="1800"/>
              <a:t>Having Nike as a great alternative in case things do not go well with Hoka</a:t>
            </a:r>
          </a:p>
          <a:p>
            <a:pPr marL="742950" lvl="1" indent="-285750">
              <a:buFont typeface="Courier New" panose="05000000000000000000" pitchFamily="2" charset="2"/>
              <a:buChar char="o"/>
            </a:pPr>
            <a:r>
              <a:rPr lang="en-US" sz="1800"/>
              <a:t>Continues evaluation of brands and market performance</a:t>
            </a:r>
          </a:p>
        </p:txBody>
      </p:sp>
    </p:spTree>
    <p:extLst>
      <p:ext uri="{BB962C8B-B14F-4D97-AF65-F5344CB8AC3E}">
        <p14:creationId xmlns:p14="http://schemas.microsoft.com/office/powerpoint/2010/main" val="3700942098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2CE63CC6F77040921E726E0958EF89" ma:contentTypeVersion="12" ma:contentTypeDescription="Create a new document." ma:contentTypeScope="" ma:versionID="573d970879c3815d792c6ee947ab7ba5">
  <xsd:schema xmlns:xsd="http://www.w3.org/2001/XMLSchema" xmlns:xs="http://www.w3.org/2001/XMLSchema" xmlns:p="http://schemas.microsoft.com/office/2006/metadata/properties" xmlns:ns2="cb562005-3ae7-4831-874f-2aef97d10d1d" xmlns:ns3="863ac0fc-5e2d-4cc5-8f54-fad11f639702" targetNamespace="http://schemas.microsoft.com/office/2006/metadata/properties" ma:root="true" ma:fieldsID="f8cd056afba2a050463dfa9d5ae2e539" ns2:_="" ns3:_="">
    <xsd:import namespace="cb562005-3ae7-4831-874f-2aef97d10d1d"/>
    <xsd:import namespace="863ac0fc-5e2d-4cc5-8f54-fad11f6397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562005-3ae7-4831-874f-2aef97d10d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8ab95b9-39aa-4b9d-a2e7-0451eedf9b8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3ac0fc-5e2d-4cc5-8f54-fad11f63970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50bcfdf5-1048-4e4b-948c-657a179f152c}" ma:internalName="TaxCatchAll" ma:showField="CatchAllData" ma:web="863ac0fc-5e2d-4cc5-8f54-fad11f6397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b562005-3ae7-4831-874f-2aef97d10d1d">
      <Terms xmlns="http://schemas.microsoft.com/office/infopath/2007/PartnerControls"/>
    </lcf76f155ced4ddcb4097134ff3c332f>
    <TaxCatchAll xmlns="863ac0fc-5e2d-4cc5-8f54-fad11f639702" xsi:nil="true"/>
  </documentManagement>
</p:properties>
</file>

<file path=customXml/itemProps1.xml><?xml version="1.0" encoding="utf-8"?>
<ds:datastoreItem xmlns:ds="http://schemas.openxmlformats.org/officeDocument/2006/customXml" ds:itemID="{C628B313-3A7B-412B-87EB-A1116217EAF0}"/>
</file>

<file path=customXml/itemProps2.xml><?xml version="1.0" encoding="utf-8"?>
<ds:datastoreItem xmlns:ds="http://schemas.openxmlformats.org/officeDocument/2006/customXml" ds:itemID="{4531DB1A-2029-465D-B05E-29B07D1B22C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0B1983-B72E-4D5F-98DC-04F7D1A92946}">
  <ds:schemaRefs>
    <ds:schemaRef ds:uri="863ac0fc-5e2d-4cc5-8f54-fad11f639702"/>
    <ds:schemaRef ds:uri="cb562005-3ae7-4831-874f-2aef97d10d1d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Atlas</vt:lpstr>
      <vt:lpstr>Pitt Business Analytics Case Competition</vt:lpstr>
      <vt:lpstr>The Challenge</vt:lpstr>
      <vt:lpstr>Recommendation</vt:lpstr>
      <vt:lpstr>PowerPoint Presentation</vt:lpstr>
      <vt:lpstr>PowerPoint Presentation</vt:lpstr>
      <vt:lpstr>PowerPoint Presentation</vt:lpstr>
      <vt:lpstr>Opportunities with Hoka</vt:lpstr>
      <vt:lpstr>Implementation Plan</vt:lpstr>
      <vt:lpstr>Risk Mitigation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2024-02-25T17:39:28Z</dcterms:created>
  <dcterms:modified xsi:type="dcterms:W3CDTF">2024-02-28T17:29:24Z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0x010100292CE63CC6F77040921E726E0958EF89</vt:lpwstr>
  </property>
  <property fmtid="{D5CDD505-2E9C-101B-9397-08002B2CF9AE}" pid="3" name="MediaServiceImageTags">
    <vt:lpwstr/>
  </property>
</Properties>
</file>